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6"/>
    <p:sldMasterId id="2147483789" r:id="rId7"/>
    <p:sldMasterId id="2147483779" r:id="rId8"/>
  </p:sldMasterIdLst>
  <p:notesMasterIdLst>
    <p:notesMasterId r:id="rId21"/>
  </p:notesMasterIdLst>
  <p:handoutMasterIdLst>
    <p:handoutMasterId r:id="rId22"/>
  </p:handoutMasterIdLst>
  <p:sldIdLst>
    <p:sldId id="261" r:id="rId9"/>
    <p:sldId id="1014" r:id="rId10"/>
    <p:sldId id="1015" r:id="rId11"/>
    <p:sldId id="1016" r:id="rId12"/>
    <p:sldId id="1017" r:id="rId13"/>
    <p:sldId id="1018" r:id="rId14"/>
    <p:sldId id="1019" r:id="rId15"/>
    <p:sldId id="1020" r:id="rId16"/>
    <p:sldId id="1012" r:id="rId17"/>
    <p:sldId id="1022" r:id="rId18"/>
    <p:sldId id="1023" r:id="rId19"/>
    <p:sldId id="1021" r:id="rId20"/>
  </p:sldIdLst>
  <p:sldSz cx="12192000" cy="6858000"/>
  <p:notesSz cx="7102475" cy="93884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 uri="{2D200454-40CA-4A62-9FC3-DE9A4176ACB9}">
      <p15:notesGuideLst xmlns:p15="http://schemas.microsoft.com/office/powerpoint/2012/main" xmlns="">
        <p15:guide id="1" orient="horz" pos="2909" userDrawn="1">
          <p15:clr>
            <a:srgbClr val="A4A3A4"/>
          </p15:clr>
        </p15:guide>
        <p15:guide id="2" pos="2188" userDrawn="1">
          <p15:clr>
            <a:srgbClr val="A4A3A4"/>
          </p15:clr>
        </p15:guide>
        <p15:guide id="3" orient="horz" pos="2957" userDrawn="1">
          <p15:clr>
            <a:srgbClr val="A4A3A4"/>
          </p15:clr>
        </p15:guide>
        <p15:guide id="4" pos="2237"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yan Stelmaschuk" initials="RS" lastIdx="5" clrIdx="0">
    <p:extLst/>
  </p:cmAuthor>
  <p:cmAuthor id="2" name="Lisa McCarney" initials="LM" lastIdx="1"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999C"/>
    <a:srgbClr val="FFB81E"/>
    <a:srgbClr val="FFFCF7"/>
    <a:srgbClr val="64CE36"/>
    <a:srgbClr val="3CDCC0"/>
    <a:srgbClr val="017DBB"/>
    <a:srgbClr val="555555"/>
    <a:srgbClr val="000000"/>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406" autoAdjust="0"/>
    <p:restoredTop sz="86251" autoAdjust="0"/>
  </p:normalViewPr>
  <p:slideViewPr>
    <p:cSldViewPr snapToGrid="0">
      <p:cViewPr>
        <p:scale>
          <a:sx n="85" d="100"/>
          <a:sy n="85" d="100"/>
        </p:scale>
        <p:origin x="-348" y="-66"/>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540"/>
    </p:cViewPr>
  </p:sorterViewPr>
  <p:notesViewPr>
    <p:cSldViewPr snapToGrid="0" showGuides="1">
      <p:cViewPr varScale="1">
        <p:scale>
          <a:sx n="54" d="100"/>
          <a:sy n="54" d="100"/>
        </p:scale>
        <p:origin x="-2886" y="-102"/>
      </p:cViewPr>
      <p:guideLst>
        <p:guide orient="horz" pos="2909"/>
        <p:guide orient="horz" pos="2957"/>
        <p:guide pos="2188"/>
        <p:guide pos="2237"/>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3.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Master" Target="slideMasters/slideMaster2.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3.xml"/><Relationship Id="rId24" Type="http://schemas.openxmlformats.org/officeDocument/2006/relationships/presProps" Target="presProps.xml"/><Relationship Id="rId5" Type="http://schemas.openxmlformats.org/officeDocument/2006/relationships/customXml" Target="../customXml/item5.xml"/><Relationship Id="rId15" Type="http://schemas.openxmlformats.org/officeDocument/2006/relationships/slide" Target="slides/slide7.xml"/><Relationship Id="rId23" Type="http://schemas.openxmlformats.org/officeDocument/2006/relationships/commentAuthors" Target="commentAuthors.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customXml" Target="../customXml/item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image" Target="../media/image1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07" tIns="47104" rIns="94207" bIns="47104" rtlCol="0"/>
          <a:lstStyle>
            <a:lvl1pPr algn="l">
              <a:defRPr sz="1200"/>
            </a:lvl1pPr>
          </a:lstStyle>
          <a:p>
            <a:endParaRPr lang="en-US" dirty="0"/>
          </a:p>
        </p:txBody>
      </p:sp>
      <p:sp>
        <p:nvSpPr>
          <p:cNvPr id="3" name="Date Placeholder 2"/>
          <p:cNvSpPr>
            <a:spLocks noGrp="1"/>
          </p:cNvSpPr>
          <p:nvPr>
            <p:ph type="dt" sz="quarter" idx="1"/>
          </p:nvPr>
        </p:nvSpPr>
        <p:spPr>
          <a:xfrm>
            <a:off x="4023093" y="0"/>
            <a:ext cx="3077739" cy="471054"/>
          </a:xfrm>
          <a:prstGeom prst="rect">
            <a:avLst/>
          </a:prstGeom>
        </p:spPr>
        <p:txBody>
          <a:bodyPr vert="horz" lIns="94207" tIns="47104" rIns="94207" bIns="47104" rtlCol="0"/>
          <a:lstStyle>
            <a:lvl1pPr algn="r">
              <a:defRPr sz="1200"/>
            </a:lvl1pPr>
          </a:lstStyle>
          <a:p>
            <a:fld id="{F97C2C5A-7BA6-45E1-B4B1-C7FA0F2E559E}" type="datetimeFigureOut">
              <a:rPr lang="en-US" smtClean="0"/>
              <a:t>5/28/2023</a:t>
            </a:fld>
            <a:endParaRPr lang="en-US" dirty="0"/>
          </a:p>
        </p:txBody>
      </p:sp>
      <p:sp>
        <p:nvSpPr>
          <p:cNvPr id="4" name="Footer Placeholder 3"/>
          <p:cNvSpPr>
            <a:spLocks noGrp="1"/>
          </p:cNvSpPr>
          <p:nvPr>
            <p:ph type="ftr" sz="quarter" idx="2"/>
          </p:nvPr>
        </p:nvSpPr>
        <p:spPr>
          <a:xfrm>
            <a:off x="0" y="8917423"/>
            <a:ext cx="3077739" cy="471053"/>
          </a:xfrm>
          <a:prstGeom prst="rect">
            <a:avLst/>
          </a:prstGeom>
        </p:spPr>
        <p:txBody>
          <a:bodyPr vert="horz" lIns="94207" tIns="47104" rIns="94207" bIns="47104" rtlCol="0" anchor="b"/>
          <a:lstStyle>
            <a:lvl1pPr algn="l">
              <a:defRPr sz="1200"/>
            </a:lvl1pPr>
          </a:lstStyle>
          <a:p>
            <a:endParaRPr lang="en-US" dirty="0"/>
          </a:p>
        </p:txBody>
      </p:sp>
      <p:sp>
        <p:nvSpPr>
          <p:cNvPr id="5" name="Slide Number Placeholder 4"/>
          <p:cNvSpPr>
            <a:spLocks noGrp="1"/>
          </p:cNvSpPr>
          <p:nvPr>
            <p:ph type="sldNum" sz="quarter" idx="3"/>
          </p:nvPr>
        </p:nvSpPr>
        <p:spPr>
          <a:xfrm>
            <a:off x="4023093" y="8917423"/>
            <a:ext cx="3077739" cy="471053"/>
          </a:xfrm>
          <a:prstGeom prst="rect">
            <a:avLst/>
          </a:prstGeom>
        </p:spPr>
        <p:txBody>
          <a:bodyPr vert="horz" lIns="94207" tIns="47104" rIns="94207" bIns="47104" rtlCol="0" anchor="b"/>
          <a:lstStyle>
            <a:lvl1pPr algn="r">
              <a:defRPr sz="1200"/>
            </a:lvl1pPr>
          </a:lstStyle>
          <a:p>
            <a:fld id="{EC78DC66-852C-4E04-BA59-B526F736BEDC}" type="slidenum">
              <a:rPr lang="en-US" smtClean="0"/>
              <a:t>‹#›</a:t>
            </a:fld>
            <a:endParaRPr lang="en-US" dirty="0"/>
          </a:p>
        </p:txBody>
      </p:sp>
    </p:spTree>
    <p:extLst>
      <p:ext uri="{BB962C8B-B14F-4D97-AF65-F5344CB8AC3E}">
        <p14:creationId xmlns:p14="http://schemas.microsoft.com/office/powerpoint/2010/main" val="3829856559"/>
      </p:ext>
    </p:extLst>
  </p:cSld>
  <p:clrMap bg1="lt1" tx1="dk1" bg2="lt2" tx2="dk2" accent1="accent1" accent2="accent2" accent3="accent3" accent4="accent4" accent5="accent5" accent6="accent6" hlink="hlink" folHlink="folHlink"/>
</p:handoutMaster>
</file>

<file path=ppt/media/image1.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07" tIns="47104" rIns="94207" bIns="47104" rtlCol="0"/>
          <a:lstStyle>
            <a:lvl1pPr algn="l">
              <a:defRPr sz="1200"/>
            </a:lvl1pPr>
          </a:lstStyle>
          <a:p>
            <a:endParaRPr lang="en-US" dirty="0"/>
          </a:p>
        </p:txBody>
      </p:sp>
      <p:sp>
        <p:nvSpPr>
          <p:cNvPr id="3" name="Date Placeholder 2"/>
          <p:cNvSpPr>
            <a:spLocks noGrp="1"/>
          </p:cNvSpPr>
          <p:nvPr>
            <p:ph type="dt" idx="1"/>
          </p:nvPr>
        </p:nvSpPr>
        <p:spPr>
          <a:xfrm>
            <a:off x="4023093" y="0"/>
            <a:ext cx="3077739" cy="471054"/>
          </a:xfrm>
          <a:prstGeom prst="rect">
            <a:avLst/>
          </a:prstGeom>
        </p:spPr>
        <p:txBody>
          <a:bodyPr vert="horz" lIns="94207" tIns="47104" rIns="94207" bIns="47104" rtlCol="0"/>
          <a:lstStyle>
            <a:lvl1pPr algn="r">
              <a:defRPr sz="1200"/>
            </a:lvl1pPr>
          </a:lstStyle>
          <a:p>
            <a:fld id="{C4D06301-95D8-443B-A513-99365FFC4BD5}" type="datetimeFigureOut">
              <a:rPr lang="en-US" smtClean="0"/>
              <a:t>5/28/2023</a:t>
            </a:fld>
            <a:endParaRPr lang="en-US" dirty="0"/>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07" tIns="47104" rIns="94207" bIns="47104" rtlCol="0" anchor="ctr"/>
          <a:lstStyle/>
          <a:p>
            <a:endParaRPr lang="en-US" dirty="0"/>
          </a:p>
        </p:txBody>
      </p:sp>
      <p:sp>
        <p:nvSpPr>
          <p:cNvPr id="5" name="Notes Placeholder 4"/>
          <p:cNvSpPr>
            <a:spLocks noGrp="1"/>
          </p:cNvSpPr>
          <p:nvPr>
            <p:ph type="body" sz="quarter" idx="3"/>
          </p:nvPr>
        </p:nvSpPr>
        <p:spPr>
          <a:xfrm>
            <a:off x="710248" y="4518204"/>
            <a:ext cx="5681980" cy="3696713"/>
          </a:xfrm>
          <a:prstGeom prst="rect">
            <a:avLst/>
          </a:prstGeom>
        </p:spPr>
        <p:txBody>
          <a:bodyPr vert="horz" lIns="94207" tIns="47104" rIns="94207" bIns="47104"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3"/>
            <a:ext cx="3077739" cy="471053"/>
          </a:xfrm>
          <a:prstGeom prst="rect">
            <a:avLst/>
          </a:prstGeom>
        </p:spPr>
        <p:txBody>
          <a:bodyPr vert="horz" lIns="94207" tIns="47104" rIns="94207" bIns="47104" rtlCol="0" anchor="b"/>
          <a:lstStyle>
            <a:lvl1pPr algn="l">
              <a:defRPr sz="1200"/>
            </a:lvl1pPr>
          </a:lstStyle>
          <a:p>
            <a:endParaRPr lang="en-US" dirty="0"/>
          </a:p>
        </p:txBody>
      </p:sp>
      <p:sp>
        <p:nvSpPr>
          <p:cNvPr id="7" name="Slide Number Placeholder 6"/>
          <p:cNvSpPr>
            <a:spLocks noGrp="1"/>
          </p:cNvSpPr>
          <p:nvPr>
            <p:ph type="sldNum" sz="quarter" idx="5"/>
          </p:nvPr>
        </p:nvSpPr>
        <p:spPr>
          <a:xfrm>
            <a:off x="4023093" y="8917423"/>
            <a:ext cx="3077739" cy="471053"/>
          </a:xfrm>
          <a:prstGeom prst="rect">
            <a:avLst/>
          </a:prstGeom>
        </p:spPr>
        <p:txBody>
          <a:bodyPr vert="horz" lIns="94207" tIns="47104" rIns="94207" bIns="47104" rtlCol="0" anchor="b"/>
          <a:lstStyle>
            <a:lvl1pPr algn="r">
              <a:defRPr sz="1200"/>
            </a:lvl1pPr>
          </a:lstStyle>
          <a:p>
            <a:fld id="{00B7230B-0A50-4587-B9D2-570A84B9F293}" type="slidenum">
              <a:rPr lang="en-US" smtClean="0"/>
              <a:t>‹#›</a:t>
            </a:fld>
            <a:endParaRPr lang="en-US" dirty="0"/>
          </a:p>
        </p:txBody>
      </p:sp>
    </p:spTree>
    <p:extLst>
      <p:ext uri="{BB962C8B-B14F-4D97-AF65-F5344CB8AC3E}">
        <p14:creationId xmlns:p14="http://schemas.microsoft.com/office/powerpoint/2010/main" val="7787776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talkspace.com/blog/how-to-ask-for-help-mental-health-"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35013" y="1173163"/>
            <a:ext cx="5632450" cy="31686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0EA02B2-BA29-49E0-9B9A-09B5DAD3C302}" type="slidenum">
              <a:rPr lang="en-US" smtClean="0"/>
              <a:t>1</a:t>
            </a:fld>
            <a:endParaRPr lang="en-US" dirty="0"/>
          </a:p>
        </p:txBody>
      </p:sp>
    </p:spTree>
    <p:extLst>
      <p:ext uri="{BB962C8B-B14F-4D97-AF65-F5344CB8AC3E}">
        <p14:creationId xmlns:p14="http://schemas.microsoft.com/office/powerpoint/2010/main" val="1267099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4775" y="611188"/>
            <a:ext cx="7219950" cy="4062412"/>
          </a:xfrm>
        </p:spPr>
      </p:sp>
      <p:sp>
        <p:nvSpPr>
          <p:cNvPr id="3" name="Notes Placeholder 2"/>
          <p:cNvSpPr>
            <a:spLocks noGrp="1"/>
          </p:cNvSpPr>
          <p:nvPr>
            <p:ph type="body" idx="1"/>
          </p:nvPr>
        </p:nvSpPr>
        <p:spPr/>
        <p:txBody>
          <a:bodyPr/>
          <a:lstStyle/>
          <a:p>
            <a:pPr lvl="0"/>
            <a:r>
              <a:rPr lang="en-US" sz="1000" dirty="0"/>
              <a:t>Sources:</a:t>
            </a:r>
          </a:p>
          <a:p>
            <a:r>
              <a:rPr lang="en-US" sz="1000" dirty="0">
                <a:hlinkClick r:id="rId3"/>
              </a:rPr>
              <a:t>https://www.bbc.com/news/business-57050690</a:t>
            </a:r>
          </a:p>
          <a:p>
            <a:r>
              <a:rPr lang="en-US" sz="1000" dirty="0">
                <a:hlinkClick r:id="rId3"/>
              </a:rPr>
              <a:t>https://www.nbcnews.com/tech/security/colonial-pipeline-hack-claimed-russian-group-darkside-spurs-emergency-rcna878</a:t>
            </a:r>
          </a:p>
          <a:p>
            <a:r>
              <a:rPr lang="en-US" sz="1000" dirty="0">
                <a:hlinkClick r:id="rId3"/>
              </a:rPr>
              <a:t>https://www.cisa.gov/ransomware</a:t>
            </a:r>
          </a:p>
          <a:p>
            <a:endParaRPr lang="en-US" sz="1000" dirty="0">
              <a:hlinkClick r:id="rId3"/>
            </a:endParaRPr>
          </a:p>
          <a:p>
            <a:pPr lvl="0"/>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0B7230B-0A50-4587-B9D2-570A84B9F293}" type="slidenum">
              <a:rPr kumimoji="0" lang="en-US" sz="1200" b="0" i="0" u="none" strike="noStrike" kern="1200" cap="none" spc="0" normalizeH="0" baseline="0" noProof="0" smtClean="0">
                <a:ln>
                  <a:noFill/>
                </a:ln>
                <a:solidFill>
                  <a:prstClr val="black"/>
                </a:solidFill>
                <a:effectLst/>
                <a:uLnTx/>
                <a:uFillTx/>
                <a:latin typeface="Arial"/>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Arial"/>
              <a:ea typeface="+mn-ea"/>
              <a:cs typeface="+mn-cs"/>
            </a:endParaRPr>
          </a:p>
        </p:txBody>
      </p:sp>
    </p:spTree>
    <p:extLst>
      <p:ext uri="{BB962C8B-B14F-4D97-AF65-F5344CB8AC3E}">
        <p14:creationId xmlns:p14="http://schemas.microsoft.com/office/powerpoint/2010/main" val="2588498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0B7230B-0A50-4587-B9D2-570A84B9F293}" type="slidenum">
              <a:rPr lang="en-US" smtClean="0"/>
              <a:t>10</a:t>
            </a:fld>
            <a:endParaRPr lang="en-US" dirty="0"/>
          </a:p>
        </p:txBody>
      </p:sp>
    </p:spTree>
    <p:extLst>
      <p:ext uri="{BB962C8B-B14F-4D97-AF65-F5344CB8AC3E}">
        <p14:creationId xmlns:p14="http://schemas.microsoft.com/office/powerpoint/2010/main" val="3986646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7"/>
          <p:cNvSpPr>
            <a:spLocks noGrp="1"/>
          </p:cNvSpPr>
          <p:nvPr>
            <p:ph type="sldNum" sz="quarter" idx="19"/>
          </p:nvPr>
        </p:nvSpPr>
        <p:spPr/>
        <p:txBody>
          <a:bodyPr/>
          <a:lstStyle/>
          <a:p>
            <a:fld id="{50A71C89-2D7F-4DE3-B686-B567B7CE4AF9}" type="slidenum">
              <a:rPr lang="en-US" b="1" smtClean="0"/>
              <a:pPr/>
              <a:t>‹#›</a:t>
            </a:fld>
            <a:endParaRPr lang="en-US" b="1" dirty="0"/>
          </a:p>
        </p:txBody>
      </p:sp>
      <p:sp>
        <p:nvSpPr>
          <p:cNvPr id="6"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0" name="Text Placeholder 9"/>
          <p:cNvSpPr>
            <a:spLocks noGrp="1"/>
          </p:cNvSpPr>
          <p:nvPr>
            <p:ph type="body" sz="quarter" idx="34"/>
          </p:nvPr>
        </p:nvSpPr>
        <p:spPr>
          <a:xfrm>
            <a:off x="419100" y="6466584"/>
            <a:ext cx="6662738" cy="276293"/>
          </a:xfrm>
        </p:spPr>
        <p:txBody>
          <a:bodyPr lIns="0" tIns="0" rIns="0" bIns="0">
            <a:noAutofit/>
          </a:bodyPr>
          <a:lstStyle>
            <a:lvl1pPr marL="0" indent="0">
              <a:buNone/>
              <a:defRPr sz="8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316767076"/>
      </p:ext>
    </p:extLst>
  </p:cSld>
  <p:clrMapOvr>
    <a:masterClrMapping/>
  </p:clrMapOvr>
  <p:extLst>
    <p:ext uri="{DCECCB84-F9BA-43D5-87BE-67443E8EF086}">
      <p15:sldGuideLst xmlns:p15="http://schemas.microsoft.com/office/powerpoint/2012/main" xmlns="">
        <p15:guide id="1" orient="horz" pos="2160" userDrawn="1">
          <p15:clr>
            <a:srgbClr val="FBAE40"/>
          </p15:clr>
        </p15:guide>
        <p15:guide id="2" orient="horz" pos="67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_Image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7" name="Picture Placeholder 6"/>
          <p:cNvSpPr>
            <a:spLocks noGrp="1"/>
          </p:cNvSpPr>
          <p:nvPr>
            <p:ph type="pic" sz="quarter" idx="23"/>
          </p:nvPr>
        </p:nvSpPr>
        <p:spPr>
          <a:xfrm>
            <a:off x="419100" y="1722438"/>
            <a:ext cx="7543799" cy="4830762"/>
          </a:xfrm>
        </p:spPr>
        <p:txBody>
          <a:bodyPr/>
          <a:lstStyle/>
          <a:p>
            <a:endParaRPr lang="en-US" dirty="0"/>
          </a:p>
        </p:txBody>
      </p:sp>
      <p:sp>
        <p:nvSpPr>
          <p:cNvPr id="5" name="Text Placeholder 4"/>
          <p:cNvSpPr>
            <a:spLocks noGrp="1"/>
          </p:cNvSpPr>
          <p:nvPr>
            <p:ph type="body" sz="quarter" idx="24"/>
          </p:nvPr>
        </p:nvSpPr>
        <p:spPr>
          <a:xfrm>
            <a:off x="8091714" y="1714500"/>
            <a:ext cx="3681186" cy="4838700"/>
          </a:xfrm>
        </p:spPr>
        <p:txBody>
          <a:bodyPr lIns="0" tIns="0" rIns="0" bIns="0">
            <a:noAutofit/>
          </a:bodyPr>
          <a:lstStyle>
            <a:lvl1pPr marL="0" indent="0">
              <a:lnSpc>
                <a:spcPts val="2200"/>
              </a:lnSpc>
              <a:spcBef>
                <a:spcPts val="0"/>
              </a:spcBef>
              <a:spcAft>
                <a:spcPts val="600"/>
              </a:spcAft>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8"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3897580083"/>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5016" userDrawn="1">
          <p15:clr>
            <a:srgbClr val="FBAE40"/>
          </p15:clr>
        </p15:guide>
        <p15:guide id="7" pos="5088"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_Image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7" name="Picture Placeholder 6"/>
          <p:cNvSpPr>
            <a:spLocks noGrp="1"/>
          </p:cNvSpPr>
          <p:nvPr>
            <p:ph type="pic" sz="quarter" idx="23"/>
          </p:nvPr>
        </p:nvSpPr>
        <p:spPr>
          <a:xfrm>
            <a:off x="419101" y="1722438"/>
            <a:ext cx="6248399" cy="4830762"/>
          </a:xfrm>
        </p:spPr>
        <p:txBody>
          <a:bodyPr/>
          <a:lstStyle/>
          <a:p>
            <a:endParaRPr lang="en-US" dirty="0"/>
          </a:p>
        </p:txBody>
      </p:sp>
      <p:sp>
        <p:nvSpPr>
          <p:cNvPr id="5" name="Text Placeholder 4"/>
          <p:cNvSpPr>
            <a:spLocks noGrp="1"/>
          </p:cNvSpPr>
          <p:nvPr>
            <p:ph type="body" sz="quarter" idx="24"/>
          </p:nvPr>
        </p:nvSpPr>
        <p:spPr>
          <a:xfrm>
            <a:off x="6819900" y="1714500"/>
            <a:ext cx="4953000" cy="4838700"/>
          </a:xfrm>
        </p:spPr>
        <p:txBody>
          <a:bodyPr lIns="0" tIns="0" rIns="0" bIns="0">
            <a:noAutofit/>
          </a:bodyPr>
          <a:lstStyle>
            <a:lvl1pPr marL="0" indent="0">
              <a:lnSpc>
                <a:spcPts val="2200"/>
              </a:lnSpc>
              <a:spcBef>
                <a:spcPts val="0"/>
              </a:spcBef>
              <a:buFontTx/>
              <a:buNone/>
              <a:defRPr lang="en-US" sz="2000" kern="1200" dirty="0" smtClean="0">
                <a:solidFill>
                  <a:schemeClr val="tx1"/>
                </a:solidFill>
                <a:latin typeface="+mn-lt"/>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914400" rtl="0" eaLnBrk="1" latinLnBrk="0" hangingPunct="1">
              <a:lnSpc>
                <a:spcPts val="2200"/>
              </a:lnSpc>
              <a:spcBef>
                <a:spcPts val="0"/>
              </a:spcBef>
              <a:spcAft>
                <a:spcPts val="600"/>
              </a:spcAft>
              <a:buFontTx/>
              <a:buNone/>
            </a:pPr>
            <a:r>
              <a:rPr lang="en-US" dirty="0"/>
              <a:t>Edit Master text styles</a:t>
            </a:r>
          </a:p>
        </p:txBody>
      </p:sp>
      <p:sp>
        <p:nvSpPr>
          <p:cNvPr id="8"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53849269"/>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4200" userDrawn="1">
          <p15:clr>
            <a:srgbClr val="FBAE40"/>
          </p15:clr>
        </p15:guide>
        <p15:guide id="7" pos="4296"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_Image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7" name="Picture Placeholder 6"/>
          <p:cNvSpPr>
            <a:spLocks noGrp="1"/>
          </p:cNvSpPr>
          <p:nvPr>
            <p:ph type="pic" sz="quarter" idx="23"/>
          </p:nvPr>
        </p:nvSpPr>
        <p:spPr>
          <a:xfrm>
            <a:off x="419101" y="1722438"/>
            <a:ext cx="4953000" cy="4830762"/>
          </a:xfrm>
        </p:spPr>
        <p:txBody>
          <a:bodyPr/>
          <a:lstStyle/>
          <a:p>
            <a:endParaRPr lang="en-US" dirty="0"/>
          </a:p>
        </p:txBody>
      </p:sp>
      <p:sp>
        <p:nvSpPr>
          <p:cNvPr id="5" name="Text Placeholder 4"/>
          <p:cNvSpPr>
            <a:spLocks noGrp="1"/>
          </p:cNvSpPr>
          <p:nvPr>
            <p:ph type="body" sz="quarter" idx="24"/>
          </p:nvPr>
        </p:nvSpPr>
        <p:spPr>
          <a:xfrm>
            <a:off x="5592956" y="1723545"/>
            <a:ext cx="6235700" cy="4829655"/>
          </a:xfrm>
        </p:spPr>
        <p:txBody>
          <a:bodyPr lIns="0" tIns="0" rIns="0" bIns="0">
            <a:noAutofit/>
          </a:bodyPr>
          <a:lstStyle>
            <a:lvl1pPr marL="0" indent="0">
              <a:lnSpc>
                <a:spcPts val="2200"/>
              </a:lnSpc>
              <a:spcBef>
                <a:spcPts val="0"/>
              </a:spcBef>
              <a:buFontTx/>
              <a:buNone/>
              <a:defRPr lang="en-US" sz="2000" kern="1200" dirty="0" smtClean="0">
                <a:solidFill>
                  <a:schemeClr val="tx1"/>
                </a:solidFill>
                <a:latin typeface="+mn-lt"/>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8"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4095480131"/>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3384" userDrawn="1">
          <p15:clr>
            <a:srgbClr val="FBAE40"/>
          </p15:clr>
        </p15:guide>
        <p15:guide id="7" pos="348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_2 Images">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7" name="Picture Placeholder 6"/>
          <p:cNvSpPr>
            <a:spLocks noGrp="1"/>
          </p:cNvSpPr>
          <p:nvPr>
            <p:ph type="pic" sz="quarter" idx="23"/>
          </p:nvPr>
        </p:nvSpPr>
        <p:spPr>
          <a:xfrm>
            <a:off x="419101" y="1722438"/>
            <a:ext cx="4953000" cy="4830762"/>
          </a:xfrm>
        </p:spPr>
        <p:txBody>
          <a:bodyPr/>
          <a:lstStyle/>
          <a:p>
            <a:endParaRPr lang="en-US" dirty="0"/>
          </a:p>
        </p:txBody>
      </p:sp>
      <p:sp>
        <p:nvSpPr>
          <p:cNvPr id="8" name="Picture Placeholder 6"/>
          <p:cNvSpPr>
            <a:spLocks noGrp="1"/>
          </p:cNvSpPr>
          <p:nvPr>
            <p:ph type="pic" sz="quarter" idx="24"/>
          </p:nvPr>
        </p:nvSpPr>
        <p:spPr>
          <a:xfrm>
            <a:off x="5524501" y="1722438"/>
            <a:ext cx="4953000" cy="4830762"/>
          </a:xfrm>
        </p:spPr>
        <p:txBody>
          <a:bodyPr/>
          <a:lstStyle/>
          <a:p>
            <a:endParaRPr lang="en-US" dirty="0"/>
          </a:p>
        </p:txBody>
      </p:sp>
      <p:sp>
        <p:nvSpPr>
          <p:cNvPr id="9"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2940754866"/>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3384">
          <p15:clr>
            <a:srgbClr val="FBAE40"/>
          </p15:clr>
        </p15:guide>
        <p15:guide id="7" pos="3480" userDrawn="1">
          <p15:clr>
            <a:srgbClr val="FBAE40"/>
          </p15:clr>
        </p15:guide>
        <p15:guide id="8" pos="660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_2 Images w Heading">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7" name="Picture Placeholder 6"/>
          <p:cNvSpPr>
            <a:spLocks noGrp="1"/>
          </p:cNvSpPr>
          <p:nvPr>
            <p:ph type="pic" sz="quarter" idx="23"/>
          </p:nvPr>
        </p:nvSpPr>
        <p:spPr>
          <a:xfrm>
            <a:off x="419101" y="2438401"/>
            <a:ext cx="4952999" cy="4114800"/>
          </a:xfrm>
        </p:spPr>
        <p:txBody>
          <a:bodyPr/>
          <a:lstStyle/>
          <a:p>
            <a:endParaRPr lang="en-US" dirty="0"/>
          </a:p>
        </p:txBody>
      </p:sp>
      <p:sp>
        <p:nvSpPr>
          <p:cNvPr id="8" name="Picture Placeholder 6"/>
          <p:cNvSpPr>
            <a:spLocks noGrp="1"/>
          </p:cNvSpPr>
          <p:nvPr>
            <p:ph type="pic" sz="quarter" idx="24"/>
          </p:nvPr>
        </p:nvSpPr>
        <p:spPr>
          <a:xfrm>
            <a:off x="5539740" y="2438400"/>
            <a:ext cx="4952999" cy="4114800"/>
          </a:xfrm>
        </p:spPr>
        <p:txBody>
          <a:bodyPr/>
          <a:lstStyle/>
          <a:p>
            <a:endParaRPr lang="en-US" dirty="0"/>
          </a:p>
        </p:txBody>
      </p:sp>
      <p:sp>
        <p:nvSpPr>
          <p:cNvPr id="9" name="Text Placeholder 8"/>
          <p:cNvSpPr>
            <a:spLocks noGrp="1"/>
          </p:cNvSpPr>
          <p:nvPr>
            <p:ph type="body" sz="quarter" idx="25"/>
          </p:nvPr>
        </p:nvSpPr>
        <p:spPr>
          <a:xfrm>
            <a:off x="326114" y="1746761"/>
            <a:ext cx="5045986" cy="300280"/>
          </a:xfrm>
        </p:spPr>
        <p:txBody>
          <a:bodyPr>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1" name="Text Placeholder 8"/>
          <p:cNvSpPr>
            <a:spLocks noGrp="1"/>
          </p:cNvSpPr>
          <p:nvPr>
            <p:ph type="body" sz="quarter" idx="26"/>
          </p:nvPr>
        </p:nvSpPr>
        <p:spPr>
          <a:xfrm>
            <a:off x="331280" y="1959888"/>
            <a:ext cx="5040820" cy="300280"/>
          </a:xfrm>
        </p:spPr>
        <p:txBody>
          <a:bodyPr>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4" name="Text Placeholder 8"/>
          <p:cNvSpPr>
            <a:spLocks noGrp="1"/>
          </p:cNvSpPr>
          <p:nvPr>
            <p:ph type="body" sz="quarter" idx="29"/>
          </p:nvPr>
        </p:nvSpPr>
        <p:spPr>
          <a:xfrm>
            <a:off x="5523414" y="1746761"/>
            <a:ext cx="4954086" cy="300280"/>
          </a:xfrm>
        </p:spPr>
        <p:txBody>
          <a:bodyPr lIns="0" rIns="0">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5" name="Text Placeholder 8"/>
          <p:cNvSpPr>
            <a:spLocks noGrp="1"/>
          </p:cNvSpPr>
          <p:nvPr>
            <p:ph type="body" sz="quarter" idx="30"/>
          </p:nvPr>
        </p:nvSpPr>
        <p:spPr>
          <a:xfrm>
            <a:off x="5528580" y="1959888"/>
            <a:ext cx="4948920" cy="300280"/>
          </a:xfrm>
        </p:spPr>
        <p:txBody>
          <a:bodyPr lIns="0">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cxnSp>
        <p:nvCxnSpPr>
          <p:cNvPr id="16" name="Straight Connector 15"/>
          <p:cNvCxnSpPr/>
          <p:nvPr userDrawn="1"/>
        </p:nvCxnSpPr>
        <p:spPr>
          <a:xfrm>
            <a:off x="419100" y="1714500"/>
            <a:ext cx="4953000"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17" name="Straight Connector 16"/>
          <p:cNvCxnSpPr/>
          <p:nvPr userDrawn="1"/>
        </p:nvCxnSpPr>
        <p:spPr>
          <a:xfrm>
            <a:off x="5529945" y="1714500"/>
            <a:ext cx="4953000" cy="0"/>
          </a:xfrm>
          <a:prstGeom prst="line">
            <a:avLst/>
          </a:prstGeom>
          <a:ln w="28575"/>
        </p:spPr>
        <p:style>
          <a:lnRef idx="1">
            <a:schemeClr val="dk1"/>
          </a:lnRef>
          <a:fillRef idx="0">
            <a:schemeClr val="dk1"/>
          </a:fillRef>
          <a:effectRef idx="0">
            <a:schemeClr val="dk1"/>
          </a:effectRef>
          <a:fontRef idx="minor">
            <a:schemeClr val="tx1"/>
          </a:fontRef>
        </p:style>
      </p:cxnSp>
      <p:sp>
        <p:nvSpPr>
          <p:cNvPr id="13"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2047890041"/>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3384">
          <p15:clr>
            <a:srgbClr val="FBAE40"/>
          </p15:clr>
        </p15:guide>
        <p15:guide id="7" pos="3480">
          <p15:clr>
            <a:srgbClr val="FBAE40"/>
          </p15:clr>
        </p15:guide>
        <p15:guide id="8" pos="6600" userDrawn="1">
          <p15:clr>
            <a:srgbClr val="FBAE40"/>
          </p15:clr>
        </p15:guide>
        <p15:guide id="9" orient="horz" pos="1536" userDrawn="1">
          <p15:clr>
            <a:srgbClr val="FBAE40"/>
          </p15:clr>
        </p15:guide>
        <p15:guide id="10" orient="horz" pos="2160" userDrawn="1">
          <p15:clr>
            <a:srgbClr val="FBAE40"/>
          </p15:clr>
        </p15:guide>
        <p15:guide id="11" orient="horz" pos="122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_2 Images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5" name="Picture Placeholder 4"/>
          <p:cNvSpPr>
            <a:spLocks noGrp="1"/>
          </p:cNvSpPr>
          <p:nvPr>
            <p:ph type="pic" sz="quarter" idx="23"/>
          </p:nvPr>
        </p:nvSpPr>
        <p:spPr>
          <a:xfrm>
            <a:off x="419100" y="1714500"/>
            <a:ext cx="3695700" cy="4838700"/>
          </a:xfrm>
        </p:spPr>
        <p:txBody>
          <a:bodyPr/>
          <a:lstStyle/>
          <a:p>
            <a:endParaRPr lang="en-US" dirty="0"/>
          </a:p>
        </p:txBody>
      </p:sp>
      <p:sp>
        <p:nvSpPr>
          <p:cNvPr id="18" name="Picture Placeholder 4"/>
          <p:cNvSpPr>
            <a:spLocks noGrp="1"/>
          </p:cNvSpPr>
          <p:nvPr>
            <p:ph type="pic" sz="quarter" idx="24"/>
          </p:nvPr>
        </p:nvSpPr>
        <p:spPr>
          <a:xfrm>
            <a:off x="4236204" y="1714500"/>
            <a:ext cx="3726696" cy="4838700"/>
          </a:xfrm>
        </p:spPr>
        <p:txBody>
          <a:bodyPr/>
          <a:lstStyle/>
          <a:p>
            <a:endParaRPr lang="en-US" dirty="0"/>
          </a:p>
        </p:txBody>
      </p:sp>
      <p:sp>
        <p:nvSpPr>
          <p:cNvPr id="19" name="Text Placeholder 4"/>
          <p:cNvSpPr>
            <a:spLocks noGrp="1"/>
          </p:cNvSpPr>
          <p:nvPr>
            <p:ph type="body" sz="quarter" idx="25"/>
          </p:nvPr>
        </p:nvSpPr>
        <p:spPr>
          <a:xfrm>
            <a:off x="8091714" y="1714500"/>
            <a:ext cx="3681186" cy="4838700"/>
          </a:xfrm>
        </p:spPr>
        <p:txBody>
          <a:bodyPr lIns="0" tIns="0" rIns="0" bIns="0">
            <a:noAutofit/>
          </a:bodyPr>
          <a:lstStyle>
            <a:lvl1pPr marL="0" indent="0">
              <a:lnSpc>
                <a:spcPts val="2200"/>
              </a:lnSpc>
              <a:spcBef>
                <a:spcPts val="0"/>
              </a:spcBef>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20" name="Rectangle 19"/>
          <p:cNvSpPr/>
          <p:nvPr userDrawn="1"/>
        </p:nvSpPr>
        <p:spPr>
          <a:xfrm>
            <a:off x="4114801" y="-415222"/>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userDrawn="1"/>
        </p:nvSpPr>
        <p:spPr>
          <a:xfrm>
            <a:off x="7963545" y="-415222"/>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2612732283"/>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5" orient="horz" pos="4320" userDrawn="1">
          <p15:clr>
            <a:srgbClr val="FBAE40"/>
          </p15:clr>
        </p15:guide>
        <p15:guide id="6" pos="2664" userDrawn="1">
          <p15:clr>
            <a:srgbClr val="FBAE40"/>
          </p15:clr>
        </p15:guide>
        <p15:guide id="7" pos="5016" userDrawn="1">
          <p15:clr>
            <a:srgbClr val="FBAE40"/>
          </p15:clr>
        </p15:guide>
        <p15:guide id="8" pos="5088" userDrawn="1">
          <p15:clr>
            <a:srgbClr val="FBAE40"/>
          </p15:clr>
        </p15:guide>
        <p15:guide id="9" pos="2592"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_3 Images">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5" name="Picture Placeholder 4"/>
          <p:cNvSpPr>
            <a:spLocks noGrp="1"/>
          </p:cNvSpPr>
          <p:nvPr>
            <p:ph type="pic" sz="quarter" idx="23"/>
          </p:nvPr>
        </p:nvSpPr>
        <p:spPr>
          <a:xfrm>
            <a:off x="419100" y="1714500"/>
            <a:ext cx="3695700" cy="4838700"/>
          </a:xfrm>
        </p:spPr>
        <p:txBody>
          <a:bodyPr/>
          <a:lstStyle/>
          <a:p>
            <a:endParaRPr lang="en-US" dirty="0"/>
          </a:p>
        </p:txBody>
      </p:sp>
      <p:sp>
        <p:nvSpPr>
          <p:cNvPr id="18" name="Picture Placeholder 4"/>
          <p:cNvSpPr>
            <a:spLocks noGrp="1"/>
          </p:cNvSpPr>
          <p:nvPr>
            <p:ph type="pic" sz="quarter" idx="24"/>
          </p:nvPr>
        </p:nvSpPr>
        <p:spPr>
          <a:xfrm>
            <a:off x="4236204" y="1714500"/>
            <a:ext cx="3726696" cy="4838700"/>
          </a:xfrm>
        </p:spPr>
        <p:txBody>
          <a:bodyPr/>
          <a:lstStyle/>
          <a:p>
            <a:endParaRPr lang="en-US" dirty="0"/>
          </a:p>
        </p:txBody>
      </p:sp>
      <p:sp>
        <p:nvSpPr>
          <p:cNvPr id="8" name="Picture Placeholder 4"/>
          <p:cNvSpPr>
            <a:spLocks noGrp="1"/>
          </p:cNvSpPr>
          <p:nvPr>
            <p:ph type="pic" sz="quarter" idx="25"/>
          </p:nvPr>
        </p:nvSpPr>
        <p:spPr>
          <a:xfrm>
            <a:off x="8077845" y="1714499"/>
            <a:ext cx="3695700" cy="4838700"/>
          </a:xfrm>
        </p:spPr>
        <p:txBody>
          <a:bodyPr/>
          <a:lstStyle/>
          <a:p>
            <a:endParaRPr lang="en-US" dirty="0"/>
          </a:p>
        </p:txBody>
      </p:sp>
      <p:sp>
        <p:nvSpPr>
          <p:cNvPr id="9" name="Rectangle 8"/>
          <p:cNvSpPr/>
          <p:nvPr userDrawn="1"/>
        </p:nvSpPr>
        <p:spPr>
          <a:xfrm>
            <a:off x="4114801" y="-415222"/>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userDrawn="1"/>
        </p:nvSpPr>
        <p:spPr>
          <a:xfrm>
            <a:off x="7963545" y="-415222"/>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909565796"/>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2664">
          <p15:clr>
            <a:srgbClr val="FBAE40"/>
          </p15:clr>
        </p15:guide>
        <p15:guide id="7" pos="5016" userDrawn="1">
          <p15:clr>
            <a:srgbClr val="FBAE40"/>
          </p15:clr>
        </p15:guide>
        <p15:guide id="8" pos="5088">
          <p15:clr>
            <a:srgbClr val="FBAE40"/>
          </p15:clr>
        </p15:guide>
        <p15:guide id="9" pos="259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_3 Images w Heading">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5" name="Picture Placeholder 4"/>
          <p:cNvSpPr>
            <a:spLocks noGrp="1"/>
          </p:cNvSpPr>
          <p:nvPr>
            <p:ph type="pic" sz="quarter" idx="23"/>
          </p:nvPr>
        </p:nvSpPr>
        <p:spPr>
          <a:xfrm>
            <a:off x="419100" y="2438400"/>
            <a:ext cx="3695700" cy="4114800"/>
          </a:xfrm>
        </p:spPr>
        <p:txBody>
          <a:bodyPr/>
          <a:lstStyle/>
          <a:p>
            <a:endParaRPr lang="en-US" dirty="0"/>
          </a:p>
        </p:txBody>
      </p:sp>
      <p:sp>
        <p:nvSpPr>
          <p:cNvPr id="18" name="Picture Placeholder 4"/>
          <p:cNvSpPr>
            <a:spLocks noGrp="1"/>
          </p:cNvSpPr>
          <p:nvPr>
            <p:ph type="pic" sz="quarter" idx="24"/>
          </p:nvPr>
        </p:nvSpPr>
        <p:spPr>
          <a:xfrm>
            <a:off x="4229100" y="2438401"/>
            <a:ext cx="3733800" cy="4114800"/>
          </a:xfrm>
        </p:spPr>
        <p:txBody>
          <a:bodyPr/>
          <a:lstStyle/>
          <a:p>
            <a:endParaRPr lang="en-US" dirty="0"/>
          </a:p>
        </p:txBody>
      </p:sp>
      <p:sp>
        <p:nvSpPr>
          <p:cNvPr id="8" name="Picture Placeholder 4"/>
          <p:cNvSpPr>
            <a:spLocks noGrp="1"/>
          </p:cNvSpPr>
          <p:nvPr>
            <p:ph type="pic" sz="quarter" idx="25"/>
          </p:nvPr>
        </p:nvSpPr>
        <p:spPr>
          <a:xfrm>
            <a:off x="8077200" y="2449552"/>
            <a:ext cx="3695700" cy="4114800"/>
          </a:xfrm>
        </p:spPr>
        <p:txBody>
          <a:bodyPr/>
          <a:lstStyle/>
          <a:p>
            <a:endParaRPr lang="en-US" dirty="0"/>
          </a:p>
        </p:txBody>
      </p:sp>
      <p:sp>
        <p:nvSpPr>
          <p:cNvPr id="9" name="Text Placeholder 8"/>
          <p:cNvSpPr>
            <a:spLocks noGrp="1"/>
          </p:cNvSpPr>
          <p:nvPr>
            <p:ph type="body" sz="quarter" idx="26"/>
          </p:nvPr>
        </p:nvSpPr>
        <p:spPr>
          <a:xfrm>
            <a:off x="326114" y="1746761"/>
            <a:ext cx="3788686" cy="300280"/>
          </a:xfrm>
        </p:spPr>
        <p:txBody>
          <a:bodyPr>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1" name="Text Placeholder 8"/>
          <p:cNvSpPr>
            <a:spLocks noGrp="1"/>
          </p:cNvSpPr>
          <p:nvPr>
            <p:ph type="body" sz="quarter" idx="27"/>
          </p:nvPr>
        </p:nvSpPr>
        <p:spPr>
          <a:xfrm>
            <a:off x="331280" y="1959888"/>
            <a:ext cx="3783520" cy="300280"/>
          </a:xfrm>
        </p:spPr>
        <p:txBody>
          <a:bodyPr>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2" name="Text Placeholder 8"/>
          <p:cNvSpPr>
            <a:spLocks noGrp="1"/>
          </p:cNvSpPr>
          <p:nvPr>
            <p:ph type="body" sz="quarter" idx="30"/>
          </p:nvPr>
        </p:nvSpPr>
        <p:spPr>
          <a:xfrm>
            <a:off x="4234266" y="1959888"/>
            <a:ext cx="3690534" cy="300280"/>
          </a:xfrm>
        </p:spPr>
        <p:txBody>
          <a:bodyPr lIns="0">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cxnSp>
        <p:nvCxnSpPr>
          <p:cNvPr id="13" name="Straight Connector 12"/>
          <p:cNvCxnSpPr/>
          <p:nvPr userDrawn="1"/>
        </p:nvCxnSpPr>
        <p:spPr>
          <a:xfrm>
            <a:off x="419100" y="1714500"/>
            <a:ext cx="3695700" cy="0"/>
          </a:xfrm>
          <a:prstGeom prst="line">
            <a:avLst/>
          </a:prstGeom>
          <a:ln w="28575"/>
        </p:spPr>
        <p:style>
          <a:lnRef idx="1">
            <a:schemeClr val="dk1"/>
          </a:lnRef>
          <a:fillRef idx="0">
            <a:schemeClr val="dk1"/>
          </a:fillRef>
          <a:effectRef idx="0">
            <a:schemeClr val="dk1"/>
          </a:effectRef>
          <a:fontRef idx="minor">
            <a:schemeClr val="tx1"/>
          </a:fontRef>
        </p:style>
      </p:cxnSp>
      <p:sp>
        <p:nvSpPr>
          <p:cNvPr id="14" name="Text Placeholder 8"/>
          <p:cNvSpPr>
            <a:spLocks noGrp="1"/>
          </p:cNvSpPr>
          <p:nvPr>
            <p:ph type="body" sz="quarter" idx="29"/>
          </p:nvPr>
        </p:nvSpPr>
        <p:spPr>
          <a:xfrm>
            <a:off x="4229100" y="1746761"/>
            <a:ext cx="3695700" cy="300280"/>
          </a:xfrm>
        </p:spPr>
        <p:txBody>
          <a:bodyPr lIns="0" rIns="0">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cxnSp>
        <p:nvCxnSpPr>
          <p:cNvPr id="15" name="Straight Connector 14"/>
          <p:cNvCxnSpPr/>
          <p:nvPr userDrawn="1"/>
        </p:nvCxnSpPr>
        <p:spPr>
          <a:xfrm>
            <a:off x="4229100" y="1714500"/>
            <a:ext cx="3733800"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16" name="Straight Connector 15"/>
          <p:cNvCxnSpPr/>
          <p:nvPr userDrawn="1"/>
        </p:nvCxnSpPr>
        <p:spPr>
          <a:xfrm>
            <a:off x="8077200" y="1714500"/>
            <a:ext cx="3695700" cy="0"/>
          </a:xfrm>
          <a:prstGeom prst="line">
            <a:avLst/>
          </a:prstGeom>
          <a:ln w="28575"/>
        </p:spPr>
        <p:style>
          <a:lnRef idx="1">
            <a:schemeClr val="dk1"/>
          </a:lnRef>
          <a:fillRef idx="0">
            <a:schemeClr val="dk1"/>
          </a:fillRef>
          <a:effectRef idx="0">
            <a:schemeClr val="dk1"/>
          </a:effectRef>
          <a:fontRef idx="minor">
            <a:schemeClr val="tx1"/>
          </a:fontRef>
        </p:style>
      </p:cxnSp>
      <p:sp>
        <p:nvSpPr>
          <p:cNvPr id="17" name="Text Placeholder 8"/>
          <p:cNvSpPr>
            <a:spLocks noGrp="1"/>
          </p:cNvSpPr>
          <p:nvPr>
            <p:ph type="body" sz="quarter" idx="31"/>
          </p:nvPr>
        </p:nvSpPr>
        <p:spPr>
          <a:xfrm>
            <a:off x="8082366" y="1959888"/>
            <a:ext cx="3690534" cy="300280"/>
          </a:xfrm>
        </p:spPr>
        <p:txBody>
          <a:bodyPr lIns="0">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9" name="Text Placeholder 8"/>
          <p:cNvSpPr>
            <a:spLocks noGrp="1"/>
          </p:cNvSpPr>
          <p:nvPr>
            <p:ph type="body" sz="quarter" idx="32"/>
          </p:nvPr>
        </p:nvSpPr>
        <p:spPr>
          <a:xfrm>
            <a:off x="8077200" y="1746761"/>
            <a:ext cx="3695700" cy="300280"/>
          </a:xfrm>
        </p:spPr>
        <p:txBody>
          <a:bodyPr lIns="0" rIns="0">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4" name="Rectangle 3"/>
          <p:cNvSpPr/>
          <p:nvPr userDrawn="1"/>
        </p:nvSpPr>
        <p:spPr>
          <a:xfrm>
            <a:off x="4114801" y="-415222"/>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userDrawn="1"/>
        </p:nvSpPr>
        <p:spPr>
          <a:xfrm>
            <a:off x="7963545" y="-415222"/>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1341884594"/>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2664" userDrawn="1">
          <p15:clr>
            <a:srgbClr val="FBAE40"/>
          </p15:clr>
        </p15:guide>
        <p15:guide id="7" pos="5016" userDrawn="1">
          <p15:clr>
            <a:srgbClr val="FBAE40"/>
          </p15:clr>
        </p15:guide>
        <p15:guide id="8" pos="5088">
          <p15:clr>
            <a:srgbClr val="FBAE40"/>
          </p15:clr>
        </p15:guide>
        <p15:guide id="9" pos="2592">
          <p15:clr>
            <a:srgbClr val="FBAE40"/>
          </p15:clr>
        </p15:guide>
        <p15:guide id="10" orient="horz" pos="1536" userDrawn="1">
          <p15:clr>
            <a:srgbClr val="FBAE40"/>
          </p15:clr>
        </p15:guide>
        <p15:guide id="11" orient="horz" pos="672" userDrawn="1">
          <p15:clr>
            <a:srgbClr val="FBAE40"/>
          </p15:clr>
        </p15:guide>
        <p15:guide id="12" orient="horz" pos="1224"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_3 Images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5" name="Picture Placeholder 4"/>
          <p:cNvSpPr>
            <a:spLocks noGrp="1"/>
          </p:cNvSpPr>
          <p:nvPr>
            <p:ph type="pic" sz="quarter" idx="23"/>
          </p:nvPr>
        </p:nvSpPr>
        <p:spPr>
          <a:xfrm>
            <a:off x="419100" y="1714500"/>
            <a:ext cx="2438400" cy="4838700"/>
          </a:xfrm>
        </p:spPr>
        <p:txBody>
          <a:bodyPr/>
          <a:lstStyle/>
          <a:p>
            <a:endParaRPr lang="en-US" dirty="0"/>
          </a:p>
        </p:txBody>
      </p:sp>
      <p:sp>
        <p:nvSpPr>
          <p:cNvPr id="18" name="Picture Placeholder 4"/>
          <p:cNvSpPr>
            <a:spLocks noGrp="1"/>
          </p:cNvSpPr>
          <p:nvPr>
            <p:ph type="pic" sz="quarter" idx="24"/>
          </p:nvPr>
        </p:nvSpPr>
        <p:spPr>
          <a:xfrm>
            <a:off x="2971800" y="1714500"/>
            <a:ext cx="2438400" cy="4838700"/>
          </a:xfrm>
        </p:spPr>
        <p:txBody>
          <a:bodyPr/>
          <a:lstStyle/>
          <a:p>
            <a:endParaRPr lang="en-US" dirty="0"/>
          </a:p>
        </p:txBody>
      </p:sp>
      <p:sp>
        <p:nvSpPr>
          <p:cNvPr id="19" name="Text Placeholder 4"/>
          <p:cNvSpPr>
            <a:spLocks noGrp="1"/>
          </p:cNvSpPr>
          <p:nvPr>
            <p:ph type="body" sz="quarter" idx="25"/>
          </p:nvPr>
        </p:nvSpPr>
        <p:spPr>
          <a:xfrm>
            <a:off x="8066048" y="1692201"/>
            <a:ext cx="3695700" cy="4876800"/>
          </a:xfrm>
        </p:spPr>
        <p:txBody>
          <a:bodyPr lIns="0" tIns="0" rIns="0" bIns="0">
            <a:noAutofit/>
          </a:bodyPr>
          <a:lstStyle>
            <a:lvl1pPr marL="0" indent="0">
              <a:lnSpc>
                <a:spcPts val="2200"/>
              </a:lnSpc>
              <a:spcBef>
                <a:spcPts val="0"/>
              </a:spcBef>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20" name="Rectangle 19"/>
          <p:cNvSpPr/>
          <p:nvPr userDrawn="1"/>
        </p:nvSpPr>
        <p:spPr>
          <a:xfrm>
            <a:off x="2857500" y="-409779"/>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userDrawn="1"/>
        </p:nvSpPr>
        <p:spPr>
          <a:xfrm>
            <a:off x="5410200" y="-393450"/>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p:cNvSpPr/>
          <p:nvPr userDrawn="1"/>
        </p:nvSpPr>
        <p:spPr>
          <a:xfrm>
            <a:off x="4191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29718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userDrawn="1"/>
        </p:nvSpPr>
        <p:spPr>
          <a:xfrm>
            <a:off x="55245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Picture Placeholder 4"/>
          <p:cNvSpPr>
            <a:spLocks noGrp="1"/>
          </p:cNvSpPr>
          <p:nvPr>
            <p:ph type="pic" sz="quarter" idx="26"/>
          </p:nvPr>
        </p:nvSpPr>
        <p:spPr>
          <a:xfrm>
            <a:off x="5529944" y="1714500"/>
            <a:ext cx="2432956" cy="4838700"/>
          </a:xfrm>
        </p:spPr>
        <p:txBody>
          <a:bodyPr/>
          <a:lstStyle/>
          <a:p>
            <a:endParaRPr lang="en-US" dirty="0"/>
          </a:p>
        </p:txBody>
      </p:sp>
      <p:sp>
        <p:nvSpPr>
          <p:cNvPr id="15"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1116826058"/>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1872" userDrawn="1">
          <p15:clr>
            <a:srgbClr val="FBAE40"/>
          </p15:clr>
        </p15:guide>
        <p15:guide id="7" pos="5016">
          <p15:clr>
            <a:srgbClr val="FBAE40"/>
          </p15:clr>
        </p15:guide>
        <p15:guide id="8" pos="5088">
          <p15:clr>
            <a:srgbClr val="FBAE40"/>
          </p15:clr>
        </p15:guide>
        <p15:guide id="9" pos="1800" userDrawn="1">
          <p15:clr>
            <a:srgbClr val="FBAE40"/>
          </p15:clr>
        </p15:guide>
        <p15:guide id="10" pos="3480" userDrawn="1">
          <p15:clr>
            <a:srgbClr val="FBAE40"/>
          </p15:clr>
        </p15:guide>
        <p15:guide id="11" pos="3408"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_3 Images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5" name="Picture Placeholder 4"/>
          <p:cNvSpPr>
            <a:spLocks noGrp="1"/>
          </p:cNvSpPr>
          <p:nvPr>
            <p:ph type="pic" sz="quarter" idx="23"/>
          </p:nvPr>
        </p:nvSpPr>
        <p:spPr>
          <a:xfrm>
            <a:off x="419100" y="1714500"/>
            <a:ext cx="3695700" cy="2438400"/>
          </a:xfrm>
        </p:spPr>
        <p:txBody>
          <a:bodyPr/>
          <a:lstStyle/>
          <a:p>
            <a:endParaRPr lang="en-US" dirty="0"/>
          </a:p>
        </p:txBody>
      </p:sp>
      <p:sp>
        <p:nvSpPr>
          <p:cNvPr id="18" name="Picture Placeholder 4"/>
          <p:cNvSpPr>
            <a:spLocks noGrp="1"/>
          </p:cNvSpPr>
          <p:nvPr>
            <p:ph type="pic" sz="quarter" idx="24"/>
          </p:nvPr>
        </p:nvSpPr>
        <p:spPr>
          <a:xfrm>
            <a:off x="4236204" y="1714500"/>
            <a:ext cx="3726696" cy="2438400"/>
          </a:xfrm>
        </p:spPr>
        <p:txBody>
          <a:bodyPr/>
          <a:lstStyle/>
          <a:p>
            <a:endParaRPr lang="en-US" dirty="0"/>
          </a:p>
        </p:txBody>
      </p:sp>
      <p:sp>
        <p:nvSpPr>
          <p:cNvPr id="8" name="Picture Placeholder 4"/>
          <p:cNvSpPr>
            <a:spLocks noGrp="1"/>
          </p:cNvSpPr>
          <p:nvPr>
            <p:ph type="pic" sz="quarter" idx="25"/>
          </p:nvPr>
        </p:nvSpPr>
        <p:spPr>
          <a:xfrm>
            <a:off x="8077200" y="1714500"/>
            <a:ext cx="3695700" cy="2438400"/>
          </a:xfrm>
        </p:spPr>
        <p:txBody>
          <a:bodyPr/>
          <a:lstStyle/>
          <a:p>
            <a:endParaRPr lang="en-US" dirty="0"/>
          </a:p>
        </p:txBody>
      </p:sp>
      <p:sp>
        <p:nvSpPr>
          <p:cNvPr id="9" name="Rectangle 8"/>
          <p:cNvSpPr/>
          <p:nvPr userDrawn="1"/>
        </p:nvSpPr>
        <p:spPr>
          <a:xfrm>
            <a:off x="4114801" y="-415222"/>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userDrawn="1"/>
        </p:nvSpPr>
        <p:spPr>
          <a:xfrm>
            <a:off x="7963545" y="-415222"/>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4"/>
          <p:cNvSpPr>
            <a:spLocks noGrp="1"/>
          </p:cNvSpPr>
          <p:nvPr>
            <p:ph type="body" sz="quarter" idx="26"/>
          </p:nvPr>
        </p:nvSpPr>
        <p:spPr>
          <a:xfrm>
            <a:off x="8077845" y="4663441"/>
            <a:ext cx="3695700" cy="1889760"/>
          </a:xfrm>
        </p:spPr>
        <p:txBody>
          <a:bodyPr lIns="0" tIns="0" rIns="0" bIns="0">
            <a:normAutofit/>
          </a:bodyPr>
          <a:lstStyle>
            <a:lvl1pPr marL="0" indent="0">
              <a:lnSpc>
                <a:spcPts val="2200"/>
              </a:lnSpc>
              <a:spcBef>
                <a:spcPts val="0"/>
              </a:spcBef>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13" name="Text Placeholder 4"/>
          <p:cNvSpPr>
            <a:spLocks noGrp="1"/>
          </p:cNvSpPr>
          <p:nvPr>
            <p:ph type="body" sz="quarter" idx="27"/>
          </p:nvPr>
        </p:nvSpPr>
        <p:spPr>
          <a:xfrm>
            <a:off x="4229100" y="4663440"/>
            <a:ext cx="3733800" cy="1889760"/>
          </a:xfrm>
        </p:spPr>
        <p:txBody>
          <a:bodyPr lIns="0" tIns="0" rIns="0" bIns="0">
            <a:normAutofit/>
          </a:bodyPr>
          <a:lstStyle>
            <a:lvl1pPr marL="0" indent="0">
              <a:lnSpc>
                <a:spcPts val="2200"/>
              </a:lnSpc>
              <a:spcBef>
                <a:spcPts val="0"/>
              </a:spcBef>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14" name="Text Placeholder 4"/>
          <p:cNvSpPr>
            <a:spLocks noGrp="1"/>
          </p:cNvSpPr>
          <p:nvPr>
            <p:ph type="body" sz="quarter" idx="28"/>
          </p:nvPr>
        </p:nvSpPr>
        <p:spPr>
          <a:xfrm>
            <a:off x="426720" y="4663440"/>
            <a:ext cx="3688080" cy="1889760"/>
          </a:xfrm>
        </p:spPr>
        <p:txBody>
          <a:bodyPr lIns="0" tIns="0" rIns="0" bIns="0">
            <a:normAutofit/>
          </a:bodyPr>
          <a:lstStyle>
            <a:lvl1pPr marL="0" indent="0">
              <a:lnSpc>
                <a:spcPts val="2200"/>
              </a:lnSpc>
              <a:spcBef>
                <a:spcPts val="0"/>
              </a:spcBef>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15" name="Text Placeholder 4"/>
          <p:cNvSpPr>
            <a:spLocks noGrp="1"/>
          </p:cNvSpPr>
          <p:nvPr>
            <p:ph type="body" sz="quarter" idx="29"/>
          </p:nvPr>
        </p:nvSpPr>
        <p:spPr>
          <a:xfrm>
            <a:off x="419100" y="4259580"/>
            <a:ext cx="3688080" cy="358140"/>
          </a:xfrm>
        </p:spPr>
        <p:txBody>
          <a:bodyPr lIns="0" tIns="0" rIns="0" bIns="0">
            <a:normAutofit/>
          </a:bodyPr>
          <a:lstStyle>
            <a:lvl1pPr marL="0" indent="0">
              <a:lnSpc>
                <a:spcPts val="2200"/>
              </a:lnSpc>
              <a:spcBef>
                <a:spcPts val="0"/>
              </a:spcBef>
              <a:buFontTx/>
              <a:buNone/>
              <a:defRPr sz="2000" b="1"/>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16" name="Text Placeholder 4"/>
          <p:cNvSpPr>
            <a:spLocks noGrp="1"/>
          </p:cNvSpPr>
          <p:nvPr>
            <p:ph type="body" sz="quarter" idx="30"/>
          </p:nvPr>
        </p:nvSpPr>
        <p:spPr>
          <a:xfrm>
            <a:off x="4244340" y="4259580"/>
            <a:ext cx="3733800" cy="358140"/>
          </a:xfrm>
        </p:spPr>
        <p:txBody>
          <a:bodyPr lIns="0" tIns="0" rIns="0" bIns="0">
            <a:normAutofit/>
          </a:bodyPr>
          <a:lstStyle>
            <a:lvl1pPr marL="0" indent="0">
              <a:lnSpc>
                <a:spcPts val="2200"/>
              </a:lnSpc>
              <a:spcBef>
                <a:spcPts val="0"/>
              </a:spcBef>
              <a:buFontTx/>
              <a:buNone/>
              <a:defRPr sz="2000" b="1"/>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17" name="Text Placeholder 4"/>
          <p:cNvSpPr>
            <a:spLocks noGrp="1"/>
          </p:cNvSpPr>
          <p:nvPr>
            <p:ph type="body" sz="quarter" idx="31"/>
          </p:nvPr>
        </p:nvSpPr>
        <p:spPr>
          <a:xfrm>
            <a:off x="8077200" y="4259580"/>
            <a:ext cx="3688080" cy="358140"/>
          </a:xfrm>
        </p:spPr>
        <p:txBody>
          <a:bodyPr lIns="0" tIns="0" rIns="0" bIns="0">
            <a:normAutofit/>
          </a:bodyPr>
          <a:lstStyle>
            <a:lvl1pPr marL="0" indent="0">
              <a:lnSpc>
                <a:spcPts val="2200"/>
              </a:lnSpc>
              <a:spcBef>
                <a:spcPts val="0"/>
              </a:spcBef>
              <a:buFontTx/>
              <a:buNone/>
              <a:defRPr sz="2000" b="1"/>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19"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130378561"/>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2664">
          <p15:clr>
            <a:srgbClr val="FBAE40"/>
          </p15:clr>
        </p15:guide>
        <p15:guide id="7" pos="5016">
          <p15:clr>
            <a:srgbClr val="FBAE40"/>
          </p15:clr>
        </p15:guide>
        <p15:guide id="8" pos="5088">
          <p15:clr>
            <a:srgbClr val="FBAE40"/>
          </p15:clr>
        </p15:guide>
        <p15:guide id="9" pos="2592">
          <p15:clr>
            <a:srgbClr val="FBAE40"/>
          </p15:clr>
        </p15:guide>
        <p15:guide id="10" orient="horz" pos="2616" userDrawn="1">
          <p15:clr>
            <a:srgbClr val="FBAE40"/>
          </p15:clr>
        </p15:guide>
        <p15:guide id="11" orient="horz" pos="283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Slide Number Placeholder 2"/>
          <p:cNvSpPr>
            <a:spLocks noGrp="1"/>
          </p:cNvSpPr>
          <p:nvPr>
            <p:ph type="sldNum" sz="quarter" idx="10"/>
          </p:nvPr>
        </p:nvSpPr>
        <p:spPr/>
        <p:txBody>
          <a:bodyPr/>
          <a:lstStyle/>
          <a:p>
            <a:fld id="{50A71C89-2D7F-4DE3-B686-B567B7CE4AF9}" type="slidenum">
              <a:rPr lang="en-US" b="1" smtClean="0"/>
              <a:pPr/>
              <a:t>‹#›</a:t>
            </a:fld>
            <a:endParaRPr lang="en-US" b="1" dirty="0"/>
          </a:p>
        </p:txBody>
      </p:sp>
    </p:spTree>
    <p:extLst>
      <p:ext uri="{BB962C8B-B14F-4D97-AF65-F5344CB8AC3E}">
        <p14:creationId xmlns:p14="http://schemas.microsoft.com/office/powerpoint/2010/main" val="38542464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_4 Images">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5" name="Picture Placeholder 4"/>
          <p:cNvSpPr>
            <a:spLocks noGrp="1"/>
          </p:cNvSpPr>
          <p:nvPr>
            <p:ph type="pic" sz="quarter" idx="23"/>
          </p:nvPr>
        </p:nvSpPr>
        <p:spPr>
          <a:xfrm>
            <a:off x="419100" y="1714501"/>
            <a:ext cx="2438400" cy="4838700"/>
          </a:xfrm>
        </p:spPr>
        <p:txBody>
          <a:bodyPr/>
          <a:lstStyle/>
          <a:p>
            <a:endParaRPr lang="en-US" dirty="0"/>
          </a:p>
        </p:txBody>
      </p:sp>
      <p:sp>
        <p:nvSpPr>
          <p:cNvPr id="18" name="Picture Placeholder 4"/>
          <p:cNvSpPr>
            <a:spLocks noGrp="1"/>
          </p:cNvSpPr>
          <p:nvPr>
            <p:ph type="pic" sz="quarter" idx="24"/>
          </p:nvPr>
        </p:nvSpPr>
        <p:spPr>
          <a:xfrm>
            <a:off x="2971800" y="1714501"/>
            <a:ext cx="2438400" cy="4838700"/>
          </a:xfrm>
        </p:spPr>
        <p:txBody>
          <a:bodyPr/>
          <a:lstStyle/>
          <a:p>
            <a:endParaRPr lang="en-US" dirty="0"/>
          </a:p>
        </p:txBody>
      </p:sp>
      <p:sp>
        <p:nvSpPr>
          <p:cNvPr id="20" name="Rectangle 19"/>
          <p:cNvSpPr/>
          <p:nvPr userDrawn="1"/>
        </p:nvSpPr>
        <p:spPr>
          <a:xfrm>
            <a:off x="2857500" y="-409779"/>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userDrawn="1"/>
        </p:nvSpPr>
        <p:spPr>
          <a:xfrm>
            <a:off x="5410200" y="-393450"/>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p:cNvSpPr/>
          <p:nvPr userDrawn="1"/>
        </p:nvSpPr>
        <p:spPr>
          <a:xfrm>
            <a:off x="4191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29718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userDrawn="1"/>
        </p:nvSpPr>
        <p:spPr>
          <a:xfrm>
            <a:off x="55245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Picture Placeholder 4"/>
          <p:cNvSpPr>
            <a:spLocks noGrp="1"/>
          </p:cNvSpPr>
          <p:nvPr>
            <p:ph type="pic" sz="quarter" idx="26"/>
          </p:nvPr>
        </p:nvSpPr>
        <p:spPr>
          <a:xfrm>
            <a:off x="5529944" y="1714501"/>
            <a:ext cx="2432956" cy="4838700"/>
          </a:xfrm>
        </p:spPr>
        <p:txBody>
          <a:bodyPr/>
          <a:lstStyle/>
          <a:p>
            <a:endParaRPr lang="en-US" dirty="0"/>
          </a:p>
        </p:txBody>
      </p:sp>
      <p:sp>
        <p:nvSpPr>
          <p:cNvPr id="15" name="Rectangle 14"/>
          <p:cNvSpPr/>
          <p:nvPr userDrawn="1"/>
        </p:nvSpPr>
        <p:spPr>
          <a:xfrm>
            <a:off x="7962900" y="-393450"/>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userDrawn="1"/>
        </p:nvSpPr>
        <p:spPr>
          <a:xfrm>
            <a:off x="80772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Picture Placeholder 4"/>
          <p:cNvSpPr>
            <a:spLocks noGrp="1"/>
          </p:cNvSpPr>
          <p:nvPr>
            <p:ph type="pic" sz="quarter" idx="27"/>
          </p:nvPr>
        </p:nvSpPr>
        <p:spPr>
          <a:xfrm>
            <a:off x="8082644" y="1714501"/>
            <a:ext cx="2432956" cy="4838701"/>
          </a:xfrm>
        </p:spPr>
        <p:txBody>
          <a:bodyPr/>
          <a:lstStyle/>
          <a:p>
            <a:endParaRPr lang="en-US" dirty="0"/>
          </a:p>
        </p:txBody>
      </p:sp>
      <p:sp>
        <p:nvSpPr>
          <p:cNvPr id="19"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586027185"/>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1872">
          <p15:clr>
            <a:srgbClr val="FBAE40"/>
          </p15:clr>
        </p15:guide>
        <p15:guide id="7" pos="5016">
          <p15:clr>
            <a:srgbClr val="FBAE40"/>
          </p15:clr>
        </p15:guide>
        <p15:guide id="8" pos="5088">
          <p15:clr>
            <a:srgbClr val="FBAE40"/>
          </p15:clr>
        </p15:guide>
        <p15:guide id="9" pos="1800">
          <p15:clr>
            <a:srgbClr val="FBAE40"/>
          </p15:clr>
        </p15:guide>
        <p15:guide id="10" pos="3480">
          <p15:clr>
            <a:srgbClr val="FBAE40"/>
          </p15:clr>
        </p15:guide>
        <p15:guide id="11" pos="3408">
          <p15:clr>
            <a:srgbClr val="FBAE40"/>
          </p15:clr>
        </p15:guide>
        <p15:guide id="12" pos="6624">
          <p15:clr>
            <a:srgbClr val="FBAE40"/>
          </p15:clr>
        </p15:guide>
        <p15:guide id="13" orient="horz" pos="1536">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_4 Images w Headings">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5" name="Picture Placeholder 4"/>
          <p:cNvSpPr>
            <a:spLocks noGrp="1"/>
          </p:cNvSpPr>
          <p:nvPr>
            <p:ph type="pic" sz="quarter" idx="23"/>
          </p:nvPr>
        </p:nvSpPr>
        <p:spPr>
          <a:xfrm>
            <a:off x="419100" y="2438400"/>
            <a:ext cx="2438400" cy="4114801"/>
          </a:xfrm>
        </p:spPr>
        <p:txBody>
          <a:bodyPr/>
          <a:lstStyle/>
          <a:p>
            <a:endParaRPr lang="en-US" dirty="0"/>
          </a:p>
        </p:txBody>
      </p:sp>
      <p:sp>
        <p:nvSpPr>
          <p:cNvPr id="18" name="Picture Placeholder 4"/>
          <p:cNvSpPr>
            <a:spLocks noGrp="1"/>
          </p:cNvSpPr>
          <p:nvPr>
            <p:ph type="pic" sz="quarter" idx="24"/>
          </p:nvPr>
        </p:nvSpPr>
        <p:spPr>
          <a:xfrm>
            <a:off x="2971800" y="2438400"/>
            <a:ext cx="2438400" cy="4114801"/>
          </a:xfrm>
        </p:spPr>
        <p:txBody>
          <a:bodyPr/>
          <a:lstStyle/>
          <a:p>
            <a:endParaRPr lang="en-US" dirty="0"/>
          </a:p>
        </p:txBody>
      </p:sp>
      <p:sp>
        <p:nvSpPr>
          <p:cNvPr id="20" name="Rectangle 19"/>
          <p:cNvSpPr/>
          <p:nvPr userDrawn="1"/>
        </p:nvSpPr>
        <p:spPr>
          <a:xfrm>
            <a:off x="2857500" y="-409779"/>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userDrawn="1"/>
        </p:nvSpPr>
        <p:spPr>
          <a:xfrm>
            <a:off x="5410200" y="-393450"/>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p:cNvSpPr/>
          <p:nvPr userDrawn="1"/>
        </p:nvSpPr>
        <p:spPr>
          <a:xfrm>
            <a:off x="4191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29718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userDrawn="1"/>
        </p:nvSpPr>
        <p:spPr>
          <a:xfrm>
            <a:off x="55245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Picture Placeholder 4"/>
          <p:cNvSpPr>
            <a:spLocks noGrp="1"/>
          </p:cNvSpPr>
          <p:nvPr>
            <p:ph type="pic" sz="quarter" idx="26"/>
          </p:nvPr>
        </p:nvSpPr>
        <p:spPr>
          <a:xfrm>
            <a:off x="5529944" y="2438400"/>
            <a:ext cx="2432956" cy="4114801"/>
          </a:xfrm>
        </p:spPr>
        <p:txBody>
          <a:bodyPr/>
          <a:lstStyle/>
          <a:p>
            <a:endParaRPr lang="en-US" dirty="0"/>
          </a:p>
        </p:txBody>
      </p:sp>
      <p:sp>
        <p:nvSpPr>
          <p:cNvPr id="15" name="Rectangle 14"/>
          <p:cNvSpPr/>
          <p:nvPr userDrawn="1"/>
        </p:nvSpPr>
        <p:spPr>
          <a:xfrm>
            <a:off x="7962900" y="-393450"/>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userDrawn="1"/>
        </p:nvSpPr>
        <p:spPr>
          <a:xfrm>
            <a:off x="80772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Picture Placeholder 4"/>
          <p:cNvSpPr>
            <a:spLocks noGrp="1"/>
          </p:cNvSpPr>
          <p:nvPr>
            <p:ph type="pic" sz="quarter" idx="27"/>
          </p:nvPr>
        </p:nvSpPr>
        <p:spPr>
          <a:xfrm>
            <a:off x="8082644" y="2438401"/>
            <a:ext cx="2432956" cy="4114801"/>
          </a:xfrm>
        </p:spPr>
        <p:txBody>
          <a:bodyPr/>
          <a:lstStyle/>
          <a:p>
            <a:endParaRPr lang="en-US" dirty="0"/>
          </a:p>
        </p:txBody>
      </p:sp>
      <p:cxnSp>
        <p:nvCxnSpPr>
          <p:cNvPr id="22" name="Straight Connector 21"/>
          <p:cNvCxnSpPr/>
          <p:nvPr userDrawn="1"/>
        </p:nvCxnSpPr>
        <p:spPr>
          <a:xfrm>
            <a:off x="419100" y="1714500"/>
            <a:ext cx="2438400"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23" name="Straight Connector 22"/>
          <p:cNvCxnSpPr/>
          <p:nvPr userDrawn="1"/>
        </p:nvCxnSpPr>
        <p:spPr>
          <a:xfrm>
            <a:off x="2971800" y="1714500"/>
            <a:ext cx="2438400"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24" name="Straight Connector 23"/>
          <p:cNvCxnSpPr/>
          <p:nvPr userDrawn="1"/>
        </p:nvCxnSpPr>
        <p:spPr>
          <a:xfrm>
            <a:off x="5524500" y="1714500"/>
            <a:ext cx="2438400" cy="0"/>
          </a:xfrm>
          <a:prstGeom prst="line">
            <a:avLst/>
          </a:prstGeom>
          <a:ln w="28575"/>
        </p:spPr>
        <p:style>
          <a:lnRef idx="1">
            <a:schemeClr val="dk1"/>
          </a:lnRef>
          <a:fillRef idx="0">
            <a:schemeClr val="dk1"/>
          </a:fillRef>
          <a:effectRef idx="0">
            <a:schemeClr val="dk1"/>
          </a:effectRef>
          <a:fontRef idx="minor">
            <a:schemeClr val="tx1"/>
          </a:fontRef>
        </p:style>
      </p:cxnSp>
      <p:cxnSp>
        <p:nvCxnSpPr>
          <p:cNvPr id="25" name="Straight Connector 24"/>
          <p:cNvCxnSpPr/>
          <p:nvPr userDrawn="1"/>
        </p:nvCxnSpPr>
        <p:spPr>
          <a:xfrm>
            <a:off x="8077200" y="1714500"/>
            <a:ext cx="2438400" cy="0"/>
          </a:xfrm>
          <a:prstGeom prst="line">
            <a:avLst/>
          </a:prstGeom>
          <a:ln w="28575"/>
        </p:spPr>
        <p:style>
          <a:lnRef idx="1">
            <a:schemeClr val="dk1"/>
          </a:lnRef>
          <a:fillRef idx="0">
            <a:schemeClr val="dk1"/>
          </a:fillRef>
          <a:effectRef idx="0">
            <a:schemeClr val="dk1"/>
          </a:effectRef>
          <a:fontRef idx="minor">
            <a:schemeClr val="tx1"/>
          </a:fontRef>
        </p:style>
      </p:cxnSp>
      <p:sp>
        <p:nvSpPr>
          <p:cNvPr id="28" name="Text Placeholder 8"/>
          <p:cNvSpPr>
            <a:spLocks noGrp="1"/>
          </p:cNvSpPr>
          <p:nvPr>
            <p:ph type="body" sz="quarter" idx="25"/>
          </p:nvPr>
        </p:nvSpPr>
        <p:spPr>
          <a:xfrm>
            <a:off x="418646" y="1746761"/>
            <a:ext cx="2438854" cy="260798"/>
          </a:xfrm>
        </p:spPr>
        <p:txBody>
          <a:bodyPr lIns="0">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29" name="Text Placeholder 8"/>
          <p:cNvSpPr>
            <a:spLocks noGrp="1"/>
          </p:cNvSpPr>
          <p:nvPr>
            <p:ph type="body" sz="quarter" idx="28"/>
          </p:nvPr>
        </p:nvSpPr>
        <p:spPr>
          <a:xfrm>
            <a:off x="423811" y="1959888"/>
            <a:ext cx="2433689" cy="260798"/>
          </a:xfrm>
        </p:spPr>
        <p:txBody>
          <a:bodyPr lIns="0">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30" name="Text Placeholder 8"/>
          <p:cNvSpPr>
            <a:spLocks noGrp="1"/>
          </p:cNvSpPr>
          <p:nvPr>
            <p:ph type="body" sz="quarter" idx="29"/>
          </p:nvPr>
        </p:nvSpPr>
        <p:spPr>
          <a:xfrm>
            <a:off x="2982966" y="1746761"/>
            <a:ext cx="2427234" cy="260798"/>
          </a:xfrm>
        </p:spPr>
        <p:txBody>
          <a:bodyPr lIns="0">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31" name="Text Placeholder 8"/>
          <p:cNvSpPr>
            <a:spLocks noGrp="1"/>
          </p:cNvSpPr>
          <p:nvPr>
            <p:ph type="body" sz="quarter" idx="30"/>
          </p:nvPr>
        </p:nvSpPr>
        <p:spPr>
          <a:xfrm>
            <a:off x="2988131" y="1959888"/>
            <a:ext cx="2422069" cy="260798"/>
          </a:xfrm>
        </p:spPr>
        <p:txBody>
          <a:bodyPr lIns="0">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32" name="Text Placeholder 8"/>
          <p:cNvSpPr>
            <a:spLocks noGrp="1"/>
          </p:cNvSpPr>
          <p:nvPr>
            <p:ph type="body" sz="quarter" idx="31"/>
          </p:nvPr>
        </p:nvSpPr>
        <p:spPr>
          <a:xfrm>
            <a:off x="5524500" y="1746761"/>
            <a:ext cx="2438400" cy="260798"/>
          </a:xfrm>
        </p:spPr>
        <p:txBody>
          <a:bodyPr lIns="0">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33" name="Text Placeholder 8"/>
          <p:cNvSpPr>
            <a:spLocks noGrp="1"/>
          </p:cNvSpPr>
          <p:nvPr>
            <p:ph type="body" sz="quarter" idx="32"/>
          </p:nvPr>
        </p:nvSpPr>
        <p:spPr>
          <a:xfrm>
            <a:off x="5524501" y="1959888"/>
            <a:ext cx="2438400" cy="260798"/>
          </a:xfrm>
        </p:spPr>
        <p:txBody>
          <a:bodyPr lIns="0">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34" name="Text Placeholder 8"/>
          <p:cNvSpPr>
            <a:spLocks noGrp="1"/>
          </p:cNvSpPr>
          <p:nvPr>
            <p:ph type="body" sz="quarter" idx="33"/>
          </p:nvPr>
        </p:nvSpPr>
        <p:spPr>
          <a:xfrm>
            <a:off x="8088366" y="1746761"/>
            <a:ext cx="2427234" cy="260798"/>
          </a:xfrm>
        </p:spPr>
        <p:txBody>
          <a:bodyPr lIns="0">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35" name="Text Placeholder 8"/>
          <p:cNvSpPr>
            <a:spLocks noGrp="1"/>
          </p:cNvSpPr>
          <p:nvPr>
            <p:ph type="body" sz="quarter" idx="34"/>
          </p:nvPr>
        </p:nvSpPr>
        <p:spPr>
          <a:xfrm>
            <a:off x="8093531" y="1959888"/>
            <a:ext cx="2422069" cy="260798"/>
          </a:xfrm>
        </p:spPr>
        <p:txBody>
          <a:bodyPr lIns="0">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36" name="Text Placeholder 6"/>
          <p:cNvSpPr>
            <a:spLocks noGrp="1"/>
          </p:cNvSpPr>
          <p:nvPr>
            <p:ph type="body" sz="quarter" idx="35"/>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2750935401"/>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1872">
          <p15:clr>
            <a:srgbClr val="FBAE40"/>
          </p15:clr>
        </p15:guide>
        <p15:guide id="7" pos="5016">
          <p15:clr>
            <a:srgbClr val="FBAE40"/>
          </p15:clr>
        </p15:guide>
        <p15:guide id="8" pos="5088">
          <p15:clr>
            <a:srgbClr val="FBAE40"/>
          </p15:clr>
        </p15:guide>
        <p15:guide id="9" pos="1800">
          <p15:clr>
            <a:srgbClr val="FBAE40"/>
          </p15:clr>
        </p15:guide>
        <p15:guide id="10" pos="3480">
          <p15:clr>
            <a:srgbClr val="FBAE40"/>
          </p15:clr>
        </p15:guide>
        <p15:guide id="11" pos="3408">
          <p15:clr>
            <a:srgbClr val="FBAE40"/>
          </p15:clr>
        </p15:guide>
        <p15:guide id="12" pos="6624" userDrawn="1">
          <p15:clr>
            <a:srgbClr val="FBAE40"/>
          </p15:clr>
        </p15:guide>
        <p15:guide id="13" orient="horz" pos="1536" userDrawn="1">
          <p15:clr>
            <a:srgbClr val="FBAE40"/>
          </p15:clr>
        </p15:guide>
        <p15:guide id="14" orient="horz" pos="1224"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J_4 Images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20" name="Rectangle 19"/>
          <p:cNvSpPr/>
          <p:nvPr userDrawn="1"/>
        </p:nvSpPr>
        <p:spPr>
          <a:xfrm>
            <a:off x="2857500" y="-409779"/>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userDrawn="1"/>
        </p:nvSpPr>
        <p:spPr>
          <a:xfrm>
            <a:off x="5410200" y="-393450"/>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p:cNvSpPr/>
          <p:nvPr userDrawn="1"/>
        </p:nvSpPr>
        <p:spPr>
          <a:xfrm>
            <a:off x="4191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29718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userDrawn="1"/>
        </p:nvSpPr>
        <p:spPr>
          <a:xfrm>
            <a:off x="55245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userDrawn="1"/>
        </p:nvSpPr>
        <p:spPr>
          <a:xfrm>
            <a:off x="7962900" y="-393450"/>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userDrawn="1"/>
        </p:nvSpPr>
        <p:spPr>
          <a:xfrm>
            <a:off x="80772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 Placeholder 15"/>
          <p:cNvSpPr>
            <a:spLocks noGrp="1"/>
          </p:cNvSpPr>
          <p:nvPr>
            <p:ph type="body" sz="quarter" idx="18"/>
          </p:nvPr>
        </p:nvSpPr>
        <p:spPr>
          <a:xfrm>
            <a:off x="8077200" y="2800515"/>
            <a:ext cx="2438400" cy="430887"/>
          </a:xfrm>
        </p:spPr>
        <p:txBody>
          <a:bodyPr wrap="square" lIns="0" tIns="0" anchor="t" anchorCtr="0">
            <a:noAutofit/>
          </a:bodyPr>
          <a:lstStyle>
            <a:lvl1pPr marL="0" indent="0">
              <a:lnSpc>
                <a:spcPts val="2000"/>
              </a:lnSpc>
              <a:spcBef>
                <a:spcPts val="0"/>
              </a:spcBef>
              <a:buNone/>
              <a:defRPr sz="18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a:t>
            </a:r>
          </a:p>
        </p:txBody>
      </p:sp>
      <p:sp>
        <p:nvSpPr>
          <p:cNvPr id="26" name="Text Placeholder 15"/>
          <p:cNvSpPr>
            <a:spLocks noGrp="1"/>
          </p:cNvSpPr>
          <p:nvPr>
            <p:ph type="body" sz="quarter" idx="32"/>
          </p:nvPr>
        </p:nvSpPr>
        <p:spPr>
          <a:xfrm>
            <a:off x="5524500" y="2800515"/>
            <a:ext cx="2438400" cy="430887"/>
          </a:xfrm>
        </p:spPr>
        <p:txBody>
          <a:bodyPr wrap="square" lIns="0" tIns="0" anchor="t" anchorCtr="0">
            <a:noAutofit/>
          </a:bodyPr>
          <a:lstStyle>
            <a:lvl1pPr marL="0" indent="0">
              <a:lnSpc>
                <a:spcPts val="2000"/>
              </a:lnSpc>
              <a:spcBef>
                <a:spcPts val="0"/>
              </a:spcBef>
              <a:buNone/>
              <a:defRPr sz="18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a:t>
            </a:r>
          </a:p>
        </p:txBody>
      </p:sp>
      <p:sp>
        <p:nvSpPr>
          <p:cNvPr id="27" name="Text Placeholder 15"/>
          <p:cNvSpPr>
            <a:spLocks noGrp="1"/>
          </p:cNvSpPr>
          <p:nvPr>
            <p:ph type="body" sz="quarter" idx="33"/>
          </p:nvPr>
        </p:nvSpPr>
        <p:spPr>
          <a:xfrm>
            <a:off x="2971800" y="2800515"/>
            <a:ext cx="2438400" cy="430887"/>
          </a:xfrm>
        </p:spPr>
        <p:txBody>
          <a:bodyPr wrap="square" lIns="0" tIns="0" anchor="t" anchorCtr="0">
            <a:noAutofit/>
          </a:bodyPr>
          <a:lstStyle>
            <a:lvl1pPr marL="0" indent="0">
              <a:lnSpc>
                <a:spcPts val="2000"/>
              </a:lnSpc>
              <a:spcBef>
                <a:spcPts val="0"/>
              </a:spcBef>
              <a:buNone/>
              <a:defRPr sz="18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a:t>
            </a:r>
          </a:p>
        </p:txBody>
      </p:sp>
      <p:sp>
        <p:nvSpPr>
          <p:cNvPr id="29" name="Picture Placeholder 4"/>
          <p:cNvSpPr>
            <a:spLocks noGrp="1"/>
          </p:cNvSpPr>
          <p:nvPr>
            <p:ph type="pic" sz="quarter" idx="35"/>
          </p:nvPr>
        </p:nvSpPr>
        <p:spPr>
          <a:xfrm>
            <a:off x="419100" y="1714502"/>
            <a:ext cx="2438400" cy="1028698"/>
          </a:xfrm>
        </p:spPr>
        <p:txBody>
          <a:bodyPr/>
          <a:lstStyle/>
          <a:p>
            <a:endParaRPr lang="en-US" dirty="0"/>
          </a:p>
        </p:txBody>
      </p:sp>
      <p:sp>
        <p:nvSpPr>
          <p:cNvPr id="30" name="Picture Placeholder 4"/>
          <p:cNvSpPr>
            <a:spLocks noGrp="1"/>
          </p:cNvSpPr>
          <p:nvPr>
            <p:ph type="pic" sz="quarter" idx="36"/>
          </p:nvPr>
        </p:nvSpPr>
        <p:spPr>
          <a:xfrm>
            <a:off x="2971800" y="1714502"/>
            <a:ext cx="2438400" cy="1028698"/>
          </a:xfrm>
        </p:spPr>
        <p:txBody>
          <a:bodyPr/>
          <a:lstStyle/>
          <a:p>
            <a:endParaRPr lang="en-US" dirty="0"/>
          </a:p>
        </p:txBody>
      </p:sp>
      <p:sp>
        <p:nvSpPr>
          <p:cNvPr id="31" name="Picture Placeholder 4"/>
          <p:cNvSpPr>
            <a:spLocks noGrp="1"/>
          </p:cNvSpPr>
          <p:nvPr>
            <p:ph type="pic" sz="quarter" idx="37"/>
          </p:nvPr>
        </p:nvSpPr>
        <p:spPr>
          <a:xfrm>
            <a:off x="5529944" y="1714502"/>
            <a:ext cx="2432956" cy="1028698"/>
          </a:xfrm>
        </p:spPr>
        <p:txBody>
          <a:bodyPr/>
          <a:lstStyle/>
          <a:p>
            <a:endParaRPr lang="en-US" dirty="0"/>
          </a:p>
        </p:txBody>
      </p:sp>
      <p:sp>
        <p:nvSpPr>
          <p:cNvPr id="32" name="Picture Placeholder 4"/>
          <p:cNvSpPr>
            <a:spLocks noGrp="1"/>
          </p:cNvSpPr>
          <p:nvPr>
            <p:ph type="pic" sz="quarter" idx="38"/>
          </p:nvPr>
        </p:nvSpPr>
        <p:spPr>
          <a:xfrm>
            <a:off x="8082644" y="1714502"/>
            <a:ext cx="2432956" cy="1028698"/>
          </a:xfrm>
        </p:spPr>
        <p:txBody>
          <a:bodyPr/>
          <a:lstStyle/>
          <a:p>
            <a:endParaRPr lang="en-US" dirty="0"/>
          </a:p>
        </p:txBody>
      </p:sp>
      <p:sp>
        <p:nvSpPr>
          <p:cNvPr id="24" name="Text Placeholder 4"/>
          <p:cNvSpPr>
            <a:spLocks noGrp="1"/>
          </p:cNvSpPr>
          <p:nvPr>
            <p:ph type="body" sz="quarter" idx="28"/>
          </p:nvPr>
        </p:nvSpPr>
        <p:spPr>
          <a:xfrm>
            <a:off x="426720" y="3293327"/>
            <a:ext cx="2430780" cy="3259873"/>
          </a:xfrm>
        </p:spPr>
        <p:txBody>
          <a:bodyPr lIns="0" tIns="0" rIns="0" bIns="0">
            <a:noAutofit/>
          </a:bodyPr>
          <a:lstStyle>
            <a:lvl1pPr marL="111125" indent="-111125">
              <a:lnSpc>
                <a:spcPts val="2200"/>
              </a:lnSpc>
              <a:spcBef>
                <a:spcPts val="0"/>
              </a:spcBef>
              <a:spcAft>
                <a:spcPts val="600"/>
              </a:spcAft>
              <a:buFont typeface="Arial" panose="020B0604020202020204" pitchFamily="34" charset="0"/>
              <a:buChar char="•"/>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37" name="Text Placeholder 4"/>
          <p:cNvSpPr>
            <a:spLocks noGrp="1"/>
          </p:cNvSpPr>
          <p:nvPr>
            <p:ph type="body" sz="quarter" idx="39"/>
          </p:nvPr>
        </p:nvSpPr>
        <p:spPr>
          <a:xfrm>
            <a:off x="2979234" y="3293327"/>
            <a:ext cx="2430780" cy="3259873"/>
          </a:xfrm>
        </p:spPr>
        <p:txBody>
          <a:bodyPr lIns="0" tIns="0" rIns="0" bIns="0">
            <a:noAutofit/>
          </a:bodyPr>
          <a:lstStyle>
            <a:lvl1pPr marL="111125" indent="-111125">
              <a:lnSpc>
                <a:spcPts val="2200"/>
              </a:lnSpc>
              <a:spcBef>
                <a:spcPts val="0"/>
              </a:spcBef>
              <a:spcAft>
                <a:spcPts val="600"/>
              </a:spcAft>
              <a:buFont typeface="Arial" panose="020B0604020202020204" pitchFamily="34" charset="0"/>
              <a:buChar char="•"/>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38" name="Text Placeholder 4"/>
          <p:cNvSpPr>
            <a:spLocks noGrp="1"/>
          </p:cNvSpPr>
          <p:nvPr>
            <p:ph type="body" sz="quarter" idx="40"/>
          </p:nvPr>
        </p:nvSpPr>
        <p:spPr>
          <a:xfrm>
            <a:off x="5532864" y="3293327"/>
            <a:ext cx="2430036" cy="3259873"/>
          </a:xfrm>
        </p:spPr>
        <p:txBody>
          <a:bodyPr lIns="0" tIns="0" rIns="0" bIns="0">
            <a:noAutofit/>
          </a:bodyPr>
          <a:lstStyle>
            <a:lvl1pPr marL="111125" indent="-111125">
              <a:lnSpc>
                <a:spcPts val="2200"/>
              </a:lnSpc>
              <a:spcBef>
                <a:spcPts val="0"/>
              </a:spcBef>
              <a:spcAft>
                <a:spcPts val="600"/>
              </a:spcAft>
              <a:buFont typeface="Arial" panose="020B0604020202020204" pitchFamily="34" charset="0"/>
              <a:buChar char="•"/>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39" name="Text Placeholder 4"/>
          <p:cNvSpPr>
            <a:spLocks noGrp="1"/>
          </p:cNvSpPr>
          <p:nvPr>
            <p:ph type="body" sz="quarter" idx="41"/>
          </p:nvPr>
        </p:nvSpPr>
        <p:spPr>
          <a:xfrm>
            <a:off x="8077200" y="3293327"/>
            <a:ext cx="2430780" cy="3259873"/>
          </a:xfrm>
        </p:spPr>
        <p:txBody>
          <a:bodyPr lIns="0" tIns="0" rIns="0" bIns="0">
            <a:noAutofit/>
          </a:bodyPr>
          <a:lstStyle>
            <a:lvl1pPr marL="111125" indent="-111125">
              <a:lnSpc>
                <a:spcPts val="2200"/>
              </a:lnSpc>
              <a:spcBef>
                <a:spcPts val="0"/>
              </a:spcBef>
              <a:spcAft>
                <a:spcPts val="600"/>
              </a:spcAft>
              <a:buFont typeface="Arial" panose="020B0604020202020204" pitchFamily="34" charset="0"/>
              <a:buChar char="•"/>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40" name="Text Placeholder 15"/>
          <p:cNvSpPr>
            <a:spLocks noGrp="1"/>
          </p:cNvSpPr>
          <p:nvPr>
            <p:ph type="body" sz="quarter" idx="42"/>
          </p:nvPr>
        </p:nvSpPr>
        <p:spPr>
          <a:xfrm>
            <a:off x="419100" y="2800515"/>
            <a:ext cx="2438400" cy="430887"/>
          </a:xfrm>
        </p:spPr>
        <p:txBody>
          <a:bodyPr wrap="square" lIns="0" tIns="0" anchor="t" anchorCtr="0">
            <a:noAutofit/>
          </a:bodyPr>
          <a:lstStyle>
            <a:lvl1pPr marL="0" indent="0">
              <a:lnSpc>
                <a:spcPts val="2000"/>
              </a:lnSpc>
              <a:spcBef>
                <a:spcPts val="0"/>
              </a:spcBef>
              <a:buNone/>
              <a:defRPr sz="18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a:t>
            </a:r>
          </a:p>
        </p:txBody>
      </p:sp>
      <p:sp>
        <p:nvSpPr>
          <p:cNvPr id="41" name="Text Placeholder 6"/>
          <p:cNvSpPr>
            <a:spLocks noGrp="1"/>
          </p:cNvSpPr>
          <p:nvPr>
            <p:ph type="body" sz="quarter" idx="4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2650861495"/>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1872">
          <p15:clr>
            <a:srgbClr val="FBAE40"/>
          </p15:clr>
        </p15:guide>
        <p15:guide id="7" pos="5016">
          <p15:clr>
            <a:srgbClr val="FBAE40"/>
          </p15:clr>
        </p15:guide>
        <p15:guide id="8" pos="5088">
          <p15:clr>
            <a:srgbClr val="FBAE40"/>
          </p15:clr>
        </p15:guide>
        <p15:guide id="9" pos="1800">
          <p15:clr>
            <a:srgbClr val="FBAE40"/>
          </p15:clr>
        </p15:guide>
        <p15:guide id="10" pos="3480">
          <p15:clr>
            <a:srgbClr val="FBAE40"/>
          </p15:clr>
        </p15:guide>
        <p15:guide id="11" pos="3408">
          <p15:clr>
            <a:srgbClr val="FBAE40"/>
          </p15:clr>
        </p15:guide>
        <p15:guide id="12" pos="6624">
          <p15:clr>
            <a:srgbClr val="FBAE40"/>
          </p15:clr>
        </p15:guide>
        <p15:guide id="13" orient="horz" pos="1728" userDrawn="1">
          <p15:clr>
            <a:srgbClr val="FBAE40"/>
          </p15:clr>
        </p15:guide>
        <p15:guide id="14" orient="horz" pos="1896"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K_4 Text Boxes">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20" name="Rectangle 19"/>
          <p:cNvSpPr/>
          <p:nvPr userDrawn="1"/>
        </p:nvSpPr>
        <p:spPr>
          <a:xfrm>
            <a:off x="2857500" y="-409779"/>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userDrawn="1"/>
        </p:nvSpPr>
        <p:spPr>
          <a:xfrm>
            <a:off x="5410200" y="-393450"/>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p:cNvSpPr/>
          <p:nvPr userDrawn="1"/>
        </p:nvSpPr>
        <p:spPr>
          <a:xfrm>
            <a:off x="4191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userDrawn="1"/>
        </p:nvSpPr>
        <p:spPr>
          <a:xfrm>
            <a:off x="29718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userDrawn="1"/>
        </p:nvSpPr>
        <p:spPr>
          <a:xfrm>
            <a:off x="55245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userDrawn="1"/>
        </p:nvSpPr>
        <p:spPr>
          <a:xfrm>
            <a:off x="7962900" y="-393450"/>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userDrawn="1"/>
        </p:nvSpPr>
        <p:spPr>
          <a:xfrm>
            <a:off x="80772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 Placeholder 15"/>
          <p:cNvSpPr>
            <a:spLocks noGrp="1"/>
          </p:cNvSpPr>
          <p:nvPr>
            <p:ph type="body" sz="quarter" idx="18"/>
          </p:nvPr>
        </p:nvSpPr>
        <p:spPr>
          <a:xfrm>
            <a:off x="8077200" y="1714501"/>
            <a:ext cx="2438400" cy="342900"/>
          </a:xfrm>
        </p:spPr>
        <p:txBody>
          <a:bodyPr wrap="square" lIns="0" tIns="0" anchor="t" anchorCtr="0">
            <a:noAutofit/>
          </a:bodyPr>
          <a:lstStyle>
            <a:lvl1pPr marL="0" indent="0">
              <a:lnSpc>
                <a:spcPts val="2000"/>
              </a:lnSpc>
              <a:spcBef>
                <a:spcPts val="0"/>
              </a:spcBef>
              <a:buNone/>
              <a:defRPr sz="18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a:t>
            </a:r>
          </a:p>
        </p:txBody>
      </p:sp>
      <p:sp>
        <p:nvSpPr>
          <p:cNvPr id="26" name="Text Placeholder 15"/>
          <p:cNvSpPr>
            <a:spLocks noGrp="1"/>
          </p:cNvSpPr>
          <p:nvPr>
            <p:ph type="body" sz="quarter" idx="32"/>
          </p:nvPr>
        </p:nvSpPr>
        <p:spPr>
          <a:xfrm>
            <a:off x="5524500" y="1714501"/>
            <a:ext cx="2438400" cy="342900"/>
          </a:xfrm>
        </p:spPr>
        <p:txBody>
          <a:bodyPr wrap="square" lIns="0" tIns="0" anchor="t" anchorCtr="0">
            <a:noAutofit/>
          </a:bodyPr>
          <a:lstStyle>
            <a:lvl1pPr marL="0" indent="0">
              <a:lnSpc>
                <a:spcPts val="2000"/>
              </a:lnSpc>
              <a:spcBef>
                <a:spcPts val="0"/>
              </a:spcBef>
              <a:buNone/>
              <a:defRPr sz="18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a:t>
            </a:r>
          </a:p>
        </p:txBody>
      </p:sp>
      <p:sp>
        <p:nvSpPr>
          <p:cNvPr id="27" name="Text Placeholder 15"/>
          <p:cNvSpPr>
            <a:spLocks noGrp="1"/>
          </p:cNvSpPr>
          <p:nvPr>
            <p:ph type="body" sz="quarter" idx="33"/>
          </p:nvPr>
        </p:nvSpPr>
        <p:spPr>
          <a:xfrm>
            <a:off x="2971800" y="1714501"/>
            <a:ext cx="2438400" cy="342900"/>
          </a:xfrm>
        </p:spPr>
        <p:txBody>
          <a:bodyPr wrap="square" lIns="0" tIns="0" anchor="t" anchorCtr="0">
            <a:noAutofit/>
          </a:bodyPr>
          <a:lstStyle>
            <a:lvl1pPr marL="0" indent="0">
              <a:lnSpc>
                <a:spcPts val="2000"/>
              </a:lnSpc>
              <a:spcBef>
                <a:spcPts val="0"/>
              </a:spcBef>
              <a:buNone/>
              <a:defRPr sz="18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a:t>
            </a:r>
          </a:p>
        </p:txBody>
      </p:sp>
      <p:sp>
        <p:nvSpPr>
          <p:cNvPr id="24" name="Text Placeholder 4"/>
          <p:cNvSpPr>
            <a:spLocks noGrp="1"/>
          </p:cNvSpPr>
          <p:nvPr>
            <p:ph type="body" sz="quarter" idx="28"/>
          </p:nvPr>
        </p:nvSpPr>
        <p:spPr>
          <a:xfrm>
            <a:off x="426720" y="2057401"/>
            <a:ext cx="2430780" cy="4495799"/>
          </a:xfrm>
        </p:spPr>
        <p:txBody>
          <a:bodyPr lIns="0" tIns="0" rIns="0" bIns="0">
            <a:noAutofit/>
          </a:bodyPr>
          <a:lstStyle>
            <a:lvl1pPr marL="111125" indent="-111125">
              <a:lnSpc>
                <a:spcPts val="2200"/>
              </a:lnSpc>
              <a:spcBef>
                <a:spcPts val="0"/>
              </a:spcBef>
              <a:spcAft>
                <a:spcPts val="600"/>
              </a:spcAft>
              <a:buFont typeface="Arial" panose="020B0604020202020204" pitchFamily="34" charset="0"/>
              <a:buChar char="•"/>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37" name="Text Placeholder 4"/>
          <p:cNvSpPr>
            <a:spLocks noGrp="1"/>
          </p:cNvSpPr>
          <p:nvPr>
            <p:ph type="body" sz="quarter" idx="39"/>
          </p:nvPr>
        </p:nvSpPr>
        <p:spPr>
          <a:xfrm>
            <a:off x="2979234" y="2057401"/>
            <a:ext cx="2430780" cy="4495799"/>
          </a:xfrm>
        </p:spPr>
        <p:txBody>
          <a:bodyPr lIns="0" tIns="0" rIns="0" bIns="0">
            <a:noAutofit/>
          </a:bodyPr>
          <a:lstStyle>
            <a:lvl1pPr marL="111125" indent="-111125">
              <a:lnSpc>
                <a:spcPts val="2200"/>
              </a:lnSpc>
              <a:spcBef>
                <a:spcPts val="0"/>
              </a:spcBef>
              <a:spcAft>
                <a:spcPts val="600"/>
              </a:spcAft>
              <a:buFont typeface="Arial" panose="020B0604020202020204" pitchFamily="34" charset="0"/>
              <a:buChar char="•"/>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38" name="Text Placeholder 4"/>
          <p:cNvSpPr>
            <a:spLocks noGrp="1"/>
          </p:cNvSpPr>
          <p:nvPr>
            <p:ph type="body" sz="quarter" idx="40"/>
          </p:nvPr>
        </p:nvSpPr>
        <p:spPr>
          <a:xfrm>
            <a:off x="5532864" y="2057401"/>
            <a:ext cx="2430036" cy="4495799"/>
          </a:xfrm>
        </p:spPr>
        <p:txBody>
          <a:bodyPr lIns="0" tIns="0" rIns="0" bIns="0">
            <a:noAutofit/>
          </a:bodyPr>
          <a:lstStyle>
            <a:lvl1pPr marL="111125" indent="-111125">
              <a:lnSpc>
                <a:spcPts val="2200"/>
              </a:lnSpc>
              <a:spcBef>
                <a:spcPts val="0"/>
              </a:spcBef>
              <a:spcAft>
                <a:spcPts val="600"/>
              </a:spcAft>
              <a:buFont typeface="Arial" panose="020B0604020202020204" pitchFamily="34" charset="0"/>
              <a:buChar char="•"/>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39" name="Text Placeholder 4"/>
          <p:cNvSpPr>
            <a:spLocks noGrp="1"/>
          </p:cNvSpPr>
          <p:nvPr>
            <p:ph type="body" sz="quarter" idx="41"/>
          </p:nvPr>
        </p:nvSpPr>
        <p:spPr>
          <a:xfrm>
            <a:off x="8077200" y="2057401"/>
            <a:ext cx="2430780" cy="4495799"/>
          </a:xfrm>
        </p:spPr>
        <p:txBody>
          <a:bodyPr lIns="0" tIns="0" rIns="0" bIns="0">
            <a:noAutofit/>
          </a:bodyPr>
          <a:lstStyle>
            <a:lvl1pPr marL="111125" indent="-111125">
              <a:lnSpc>
                <a:spcPts val="2200"/>
              </a:lnSpc>
              <a:spcBef>
                <a:spcPts val="0"/>
              </a:spcBef>
              <a:spcAft>
                <a:spcPts val="600"/>
              </a:spcAft>
              <a:buFont typeface="Arial" panose="020B0604020202020204" pitchFamily="34" charset="0"/>
              <a:buChar char="•"/>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
        <p:nvSpPr>
          <p:cNvPr id="40" name="Text Placeholder 15"/>
          <p:cNvSpPr>
            <a:spLocks noGrp="1"/>
          </p:cNvSpPr>
          <p:nvPr>
            <p:ph type="body" sz="quarter" idx="42"/>
          </p:nvPr>
        </p:nvSpPr>
        <p:spPr>
          <a:xfrm>
            <a:off x="419100" y="1714501"/>
            <a:ext cx="2438400" cy="342900"/>
          </a:xfrm>
        </p:spPr>
        <p:txBody>
          <a:bodyPr wrap="square" lIns="0" tIns="0" anchor="t" anchorCtr="0">
            <a:noAutofit/>
          </a:bodyPr>
          <a:lstStyle>
            <a:lvl1pPr marL="0" indent="0">
              <a:lnSpc>
                <a:spcPts val="2000"/>
              </a:lnSpc>
              <a:spcBef>
                <a:spcPts val="0"/>
              </a:spcBef>
              <a:buNone/>
              <a:defRPr sz="18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a:t>
            </a:r>
          </a:p>
        </p:txBody>
      </p:sp>
      <p:sp>
        <p:nvSpPr>
          <p:cNvPr id="41" name="Text Placeholder 6"/>
          <p:cNvSpPr>
            <a:spLocks noGrp="1"/>
          </p:cNvSpPr>
          <p:nvPr>
            <p:ph type="body" sz="quarter" idx="4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2066675980"/>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1872">
          <p15:clr>
            <a:srgbClr val="FBAE40"/>
          </p15:clr>
        </p15:guide>
        <p15:guide id="7" pos="5016">
          <p15:clr>
            <a:srgbClr val="FBAE40"/>
          </p15:clr>
        </p15:guide>
        <p15:guide id="8" pos="5088">
          <p15:clr>
            <a:srgbClr val="FBAE40"/>
          </p15:clr>
        </p15:guide>
        <p15:guide id="9" pos="1800">
          <p15:clr>
            <a:srgbClr val="FBAE40"/>
          </p15:clr>
        </p15:guide>
        <p15:guide id="10" pos="3480">
          <p15:clr>
            <a:srgbClr val="FBAE40"/>
          </p15:clr>
        </p15:guide>
        <p15:guide id="11" pos="3408">
          <p15:clr>
            <a:srgbClr val="FBAE40"/>
          </p15:clr>
        </p15:guide>
        <p15:guide id="12" pos="6624">
          <p15:clr>
            <a:srgbClr val="FBAE40"/>
          </p15:clr>
        </p15:guide>
        <p15:guide id="13" orient="horz" pos="1296" userDrawn="1">
          <p15:clr>
            <a:srgbClr val="FBAE40"/>
          </p15:clr>
        </p15:guide>
        <p15:guide id="14" orient="horz" pos="120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L_6 Images">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5" name="Picture Placeholder 4"/>
          <p:cNvSpPr>
            <a:spLocks noGrp="1"/>
          </p:cNvSpPr>
          <p:nvPr>
            <p:ph type="pic" sz="quarter" idx="23"/>
          </p:nvPr>
        </p:nvSpPr>
        <p:spPr>
          <a:xfrm>
            <a:off x="419100" y="1718464"/>
            <a:ext cx="3695700" cy="2366433"/>
          </a:xfrm>
        </p:spPr>
        <p:txBody>
          <a:bodyPr/>
          <a:lstStyle/>
          <a:p>
            <a:endParaRPr lang="en-US" dirty="0"/>
          </a:p>
        </p:txBody>
      </p:sp>
      <p:sp>
        <p:nvSpPr>
          <p:cNvPr id="18" name="Picture Placeholder 4"/>
          <p:cNvSpPr>
            <a:spLocks noGrp="1"/>
          </p:cNvSpPr>
          <p:nvPr>
            <p:ph type="pic" sz="quarter" idx="24"/>
          </p:nvPr>
        </p:nvSpPr>
        <p:spPr>
          <a:xfrm>
            <a:off x="4236204" y="1718464"/>
            <a:ext cx="3726696" cy="2366433"/>
          </a:xfrm>
        </p:spPr>
        <p:txBody>
          <a:bodyPr/>
          <a:lstStyle/>
          <a:p>
            <a:endParaRPr lang="en-US" dirty="0"/>
          </a:p>
        </p:txBody>
      </p:sp>
      <p:sp>
        <p:nvSpPr>
          <p:cNvPr id="8" name="Picture Placeholder 4"/>
          <p:cNvSpPr>
            <a:spLocks noGrp="1"/>
          </p:cNvSpPr>
          <p:nvPr>
            <p:ph type="pic" sz="quarter" idx="25"/>
          </p:nvPr>
        </p:nvSpPr>
        <p:spPr>
          <a:xfrm>
            <a:off x="8077200" y="1718464"/>
            <a:ext cx="3695700" cy="2366433"/>
          </a:xfrm>
        </p:spPr>
        <p:txBody>
          <a:bodyPr/>
          <a:lstStyle/>
          <a:p>
            <a:endParaRPr lang="en-US" dirty="0"/>
          </a:p>
        </p:txBody>
      </p:sp>
      <p:sp>
        <p:nvSpPr>
          <p:cNvPr id="9" name="Rectangle 8"/>
          <p:cNvSpPr/>
          <p:nvPr userDrawn="1"/>
        </p:nvSpPr>
        <p:spPr>
          <a:xfrm>
            <a:off x="4114801" y="-415222"/>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userDrawn="1"/>
        </p:nvSpPr>
        <p:spPr>
          <a:xfrm>
            <a:off x="7963545" y="-415222"/>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3" name="Picture Placeholder 4"/>
          <p:cNvSpPr>
            <a:spLocks noGrp="1"/>
          </p:cNvSpPr>
          <p:nvPr>
            <p:ph type="pic" sz="quarter" idx="34"/>
          </p:nvPr>
        </p:nvSpPr>
        <p:spPr>
          <a:xfrm>
            <a:off x="419100" y="4191000"/>
            <a:ext cx="3695700" cy="2366433"/>
          </a:xfrm>
        </p:spPr>
        <p:txBody>
          <a:bodyPr/>
          <a:lstStyle/>
          <a:p>
            <a:endParaRPr lang="en-US" dirty="0"/>
          </a:p>
        </p:txBody>
      </p:sp>
      <p:sp>
        <p:nvSpPr>
          <p:cNvPr id="14" name="Picture Placeholder 4"/>
          <p:cNvSpPr>
            <a:spLocks noGrp="1"/>
          </p:cNvSpPr>
          <p:nvPr>
            <p:ph type="pic" sz="quarter" idx="35"/>
          </p:nvPr>
        </p:nvSpPr>
        <p:spPr>
          <a:xfrm>
            <a:off x="4236204" y="4191000"/>
            <a:ext cx="3726696" cy="2366433"/>
          </a:xfrm>
        </p:spPr>
        <p:txBody>
          <a:bodyPr/>
          <a:lstStyle/>
          <a:p>
            <a:endParaRPr lang="en-US" dirty="0"/>
          </a:p>
        </p:txBody>
      </p:sp>
      <p:sp>
        <p:nvSpPr>
          <p:cNvPr id="15" name="Picture Placeholder 4"/>
          <p:cNvSpPr>
            <a:spLocks noGrp="1"/>
          </p:cNvSpPr>
          <p:nvPr>
            <p:ph type="pic" sz="quarter" idx="36"/>
          </p:nvPr>
        </p:nvSpPr>
        <p:spPr>
          <a:xfrm>
            <a:off x="8086206" y="4179851"/>
            <a:ext cx="3695700" cy="2366433"/>
          </a:xfrm>
        </p:spPr>
        <p:txBody>
          <a:bodyPr/>
          <a:lstStyle/>
          <a:p>
            <a:endParaRPr lang="en-US" dirty="0"/>
          </a:p>
        </p:txBody>
      </p:sp>
    </p:spTree>
    <p:extLst>
      <p:ext uri="{BB962C8B-B14F-4D97-AF65-F5344CB8AC3E}">
        <p14:creationId xmlns:p14="http://schemas.microsoft.com/office/powerpoint/2010/main" val="3832904139"/>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userDrawn="1">
          <p15:clr>
            <a:srgbClr val="FBAE40"/>
          </p15:clr>
        </p15:guide>
        <p15:guide id="5" orient="horz" pos="4320" userDrawn="1">
          <p15:clr>
            <a:srgbClr val="FBAE40"/>
          </p15:clr>
        </p15:guide>
        <p15:guide id="6" pos="2664">
          <p15:clr>
            <a:srgbClr val="FBAE40"/>
          </p15:clr>
        </p15:guide>
        <p15:guide id="7" pos="5016">
          <p15:clr>
            <a:srgbClr val="FBAE40"/>
          </p15:clr>
        </p15:guide>
        <p15:guide id="8" pos="5088">
          <p15:clr>
            <a:srgbClr val="FBAE40"/>
          </p15:clr>
        </p15:guide>
        <p15:guide id="9" pos="2592">
          <p15:clr>
            <a:srgbClr val="FBAE40"/>
          </p15:clr>
        </p15:guide>
        <p15:guide id="11" orient="horz" pos="2640" userDrawn="1">
          <p15:clr>
            <a:srgbClr val="FBAE40"/>
          </p15:clr>
        </p15:guide>
        <p15:guide id="12" orient="horz" pos="2568"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M_8 Images">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12"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6" name="Rectangle 15"/>
          <p:cNvSpPr/>
          <p:nvPr userDrawn="1"/>
        </p:nvSpPr>
        <p:spPr>
          <a:xfrm rot="5400000">
            <a:off x="12475634" y="4003732"/>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Picture Placeholder 6"/>
          <p:cNvSpPr>
            <a:spLocks noGrp="1"/>
          </p:cNvSpPr>
          <p:nvPr>
            <p:ph type="pic" sz="quarter" idx="34"/>
          </p:nvPr>
        </p:nvSpPr>
        <p:spPr>
          <a:xfrm>
            <a:off x="419100" y="1714500"/>
            <a:ext cx="2438400" cy="2362465"/>
          </a:xfrm>
        </p:spPr>
        <p:txBody>
          <a:bodyPr/>
          <a:lstStyle/>
          <a:p>
            <a:endParaRPr lang="en-US" dirty="0"/>
          </a:p>
        </p:txBody>
      </p:sp>
      <p:sp>
        <p:nvSpPr>
          <p:cNvPr id="25" name="Picture Placeholder 6"/>
          <p:cNvSpPr>
            <a:spLocks noGrp="1"/>
          </p:cNvSpPr>
          <p:nvPr>
            <p:ph type="pic" sz="quarter" idx="35"/>
          </p:nvPr>
        </p:nvSpPr>
        <p:spPr>
          <a:xfrm>
            <a:off x="2971800" y="1714500"/>
            <a:ext cx="2438400" cy="2362465"/>
          </a:xfrm>
        </p:spPr>
        <p:txBody>
          <a:bodyPr/>
          <a:lstStyle/>
          <a:p>
            <a:endParaRPr lang="en-US" dirty="0"/>
          </a:p>
        </p:txBody>
      </p:sp>
      <p:sp>
        <p:nvSpPr>
          <p:cNvPr id="26" name="Picture Placeholder 6"/>
          <p:cNvSpPr>
            <a:spLocks noGrp="1"/>
          </p:cNvSpPr>
          <p:nvPr>
            <p:ph type="pic" sz="quarter" idx="36"/>
          </p:nvPr>
        </p:nvSpPr>
        <p:spPr>
          <a:xfrm>
            <a:off x="5524500" y="1714500"/>
            <a:ext cx="2438400" cy="2362465"/>
          </a:xfrm>
        </p:spPr>
        <p:txBody>
          <a:bodyPr/>
          <a:lstStyle/>
          <a:p>
            <a:endParaRPr lang="en-US" dirty="0"/>
          </a:p>
        </p:txBody>
      </p:sp>
      <p:sp>
        <p:nvSpPr>
          <p:cNvPr id="30" name="Picture Placeholder 6"/>
          <p:cNvSpPr>
            <a:spLocks noGrp="1"/>
          </p:cNvSpPr>
          <p:nvPr>
            <p:ph type="pic" sz="quarter" idx="40"/>
          </p:nvPr>
        </p:nvSpPr>
        <p:spPr>
          <a:xfrm>
            <a:off x="8077201" y="1714500"/>
            <a:ext cx="2438400" cy="2362465"/>
          </a:xfrm>
        </p:spPr>
        <p:txBody>
          <a:bodyPr/>
          <a:lstStyle/>
          <a:p>
            <a:endParaRPr lang="en-US" dirty="0"/>
          </a:p>
        </p:txBody>
      </p:sp>
      <p:sp>
        <p:nvSpPr>
          <p:cNvPr id="31" name="Rectangle 30"/>
          <p:cNvSpPr/>
          <p:nvPr userDrawn="1"/>
        </p:nvSpPr>
        <p:spPr>
          <a:xfrm>
            <a:off x="2857500" y="-409779"/>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p:cNvSpPr/>
          <p:nvPr userDrawn="1"/>
        </p:nvSpPr>
        <p:spPr>
          <a:xfrm>
            <a:off x="5410200" y="-393450"/>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p:cNvSpPr/>
          <p:nvPr userDrawn="1"/>
        </p:nvSpPr>
        <p:spPr>
          <a:xfrm>
            <a:off x="4191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p:cNvSpPr/>
          <p:nvPr userDrawn="1"/>
        </p:nvSpPr>
        <p:spPr>
          <a:xfrm>
            <a:off x="29718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p:cNvSpPr/>
          <p:nvPr userDrawn="1"/>
        </p:nvSpPr>
        <p:spPr>
          <a:xfrm>
            <a:off x="55245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p:cNvSpPr/>
          <p:nvPr userDrawn="1"/>
        </p:nvSpPr>
        <p:spPr>
          <a:xfrm>
            <a:off x="7962900" y="-393450"/>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userDrawn="1"/>
        </p:nvSpPr>
        <p:spPr>
          <a:xfrm>
            <a:off x="8077200" y="-125186"/>
            <a:ext cx="2438400" cy="653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Picture Placeholder 6"/>
          <p:cNvSpPr>
            <a:spLocks noGrp="1"/>
          </p:cNvSpPr>
          <p:nvPr>
            <p:ph type="pic" sz="quarter" idx="41"/>
          </p:nvPr>
        </p:nvSpPr>
        <p:spPr>
          <a:xfrm>
            <a:off x="419100" y="4202895"/>
            <a:ext cx="2438400" cy="2350305"/>
          </a:xfrm>
        </p:spPr>
        <p:txBody>
          <a:bodyPr/>
          <a:lstStyle/>
          <a:p>
            <a:endParaRPr lang="en-US" dirty="0"/>
          </a:p>
        </p:txBody>
      </p:sp>
      <p:sp>
        <p:nvSpPr>
          <p:cNvPr id="18" name="Picture Placeholder 6"/>
          <p:cNvSpPr>
            <a:spLocks noGrp="1"/>
          </p:cNvSpPr>
          <p:nvPr>
            <p:ph type="pic" sz="quarter" idx="42"/>
          </p:nvPr>
        </p:nvSpPr>
        <p:spPr>
          <a:xfrm>
            <a:off x="2971800" y="4202895"/>
            <a:ext cx="2438400" cy="2350305"/>
          </a:xfrm>
        </p:spPr>
        <p:txBody>
          <a:bodyPr/>
          <a:lstStyle/>
          <a:p>
            <a:endParaRPr lang="en-US" dirty="0"/>
          </a:p>
        </p:txBody>
      </p:sp>
      <p:sp>
        <p:nvSpPr>
          <p:cNvPr id="19" name="Picture Placeholder 6"/>
          <p:cNvSpPr>
            <a:spLocks noGrp="1"/>
          </p:cNvSpPr>
          <p:nvPr>
            <p:ph type="pic" sz="quarter" idx="43"/>
          </p:nvPr>
        </p:nvSpPr>
        <p:spPr>
          <a:xfrm>
            <a:off x="5524500" y="4202895"/>
            <a:ext cx="2438400" cy="2350305"/>
          </a:xfrm>
        </p:spPr>
        <p:txBody>
          <a:bodyPr/>
          <a:lstStyle/>
          <a:p>
            <a:endParaRPr lang="en-US" dirty="0"/>
          </a:p>
        </p:txBody>
      </p:sp>
      <p:sp>
        <p:nvSpPr>
          <p:cNvPr id="20" name="Picture Placeholder 6"/>
          <p:cNvSpPr>
            <a:spLocks noGrp="1"/>
          </p:cNvSpPr>
          <p:nvPr>
            <p:ph type="pic" sz="quarter" idx="44"/>
          </p:nvPr>
        </p:nvSpPr>
        <p:spPr>
          <a:xfrm>
            <a:off x="8077201" y="4202895"/>
            <a:ext cx="2438400" cy="2350305"/>
          </a:xfrm>
        </p:spPr>
        <p:txBody>
          <a:bodyPr/>
          <a:lstStyle/>
          <a:p>
            <a:endParaRPr lang="en-US" dirty="0"/>
          </a:p>
        </p:txBody>
      </p:sp>
    </p:spTree>
    <p:extLst>
      <p:ext uri="{BB962C8B-B14F-4D97-AF65-F5344CB8AC3E}">
        <p14:creationId xmlns:p14="http://schemas.microsoft.com/office/powerpoint/2010/main" val="3553899141"/>
      </p:ext>
    </p:extLst>
  </p:cSld>
  <p:clrMapOvr>
    <a:masterClrMapping/>
  </p:clrMapOvr>
  <p:extLst>
    <p:ext uri="{DCECCB84-F9BA-43D5-87BE-67443E8EF086}">
      <p15:sldGuideLst xmlns:p15="http://schemas.microsoft.com/office/powerpoint/2012/main" xmlns="">
        <p15:guide id="1" orient="horz" pos="456">
          <p15:clr>
            <a:srgbClr val="FBAE40"/>
          </p15:clr>
        </p15:guide>
        <p15:guide id="3" pos="1800" userDrawn="1">
          <p15:clr>
            <a:srgbClr val="FBAE40"/>
          </p15:clr>
        </p15:guide>
        <p15:guide id="4" orient="horz" pos="1080">
          <p15:clr>
            <a:srgbClr val="FBAE40"/>
          </p15:clr>
        </p15:guide>
        <p15:guide id="8" pos="6624" userDrawn="1">
          <p15:clr>
            <a:srgbClr val="FBAE40"/>
          </p15:clr>
        </p15:guide>
        <p15:guide id="11" orient="horz" pos="2640" userDrawn="1">
          <p15:clr>
            <a:srgbClr val="FBAE40"/>
          </p15:clr>
        </p15:guide>
        <p15:guide id="12" pos="5088" userDrawn="1">
          <p15:clr>
            <a:srgbClr val="FBAE40"/>
          </p15:clr>
        </p15:guide>
        <p15:guide id="13" pos="5016" userDrawn="1">
          <p15:clr>
            <a:srgbClr val="FBAE40"/>
          </p15:clr>
        </p15:guide>
        <p15:guide id="14" pos="3480" userDrawn="1">
          <p15:clr>
            <a:srgbClr val="FBAE40"/>
          </p15:clr>
        </p15:guide>
        <p15:guide id="15" pos="3408" userDrawn="1">
          <p15:clr>
            <a:srgbClr val="FBAE40"/>
          </p15:clr>
        </p15:guide>
        <p15:guide id="16" pos="3940" userDrawn="1">
          <p15:clr>
            <a:srgbClr val="FBAE40"/>
          </p15:clr>
        </p15:guide>
        <p15:guide id="17" pos="1872" userDrawn="1">
          <p15:clr>
            <a:srgbClr val="FBAE40"/>
          </p15:clr>
        </p15:guide>
        <p15:guide id="18" orient="horz" pos="2568"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A_Video">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8"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9" name="Media Placeholder 8"/>
          <p:cNvSpPr>
            <a:spLocks noGrp="1"/>
          </p:cNvSpPr>
          <p:nvPr>
            <p:ph type="media" sz="quarter" idx="34"/>
          </p:nvPr>
        </p:nvSpPr>
        <p:spPr>
          <a:xfrm>
            <a:off x="419100" y="1714500"/>
            <a:ext cx="8801100" cy="4876800"/>
          </a:xfrm>
        </p:spPr>
        <p:txBody>
          <a:bodyPr/>
          <a:lstStyle/>
          <a:p>
            <a:endParaRPr lang="en-US" dirty="0"/>
          </a:p>
        </p:txBody>
      </p:sp>
    </p:spTree>
    <p:extLst>
      <p:ext uri="{BB962C8B-B14F-4D97-AF65-F5344CB8AC3E}">
        <p14:creationId xmlns:p14="http://schemas.microsoft.com/office/powerpoint/2010/main" val="3390860646"/>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5808">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_Video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8"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9" name="Media Placeholder 8"/>
          <p:cNvSpPr>
            <a:spLocks noGrp="1"/>
          </p:cNvSpPr>
          <p:nvPr>
            <p:ph type="media" sz="quarter" idx="34"/>
          </p:nvPr>
        </p:nvSpPr>
        <p:spPr>
          <a:xfrm>
            <a:off x="419100" y="1714500"/>
            <a:ext cx="8801100" cy="4876800"/>
          </a:xfrm>
        </p:spPr>
        <p:txBody>
          <a:bodyPr/>
          <a:lstStyle/>
          <a:p>
            <a:endParaRPr lang="en-US" dirty="0"/>
          </a:p>
        </p:txBody>
      </p:sp>
      <p:sp>
        <p:nvSpPr>
          <p:cNvPr id="7" name="Text Placeholder 4"/>
          <p:cNvSpPr>
            <a:spLocks noGrp="1"/>
          </p:cNvSpPr>
          <p:nvPr>
            <p:ph type="body" sz="quarter" idx="24"/>
          </p:nvPr>
        </p:nvSpPr>
        <p:spPr>
          <a:xfrm>
            <a:off x="9334500" y="1714500"/>
            <a:ext cx="2438400" cy="4876800"/>
          </a:xfrm>
        </p:spPr>
        <p:txBody>
          <a:bodyPr lIns="0" tIns="0" rIns="0" bIns="0">
            <a:noAutofit/>
          </a:bodyPr>
          <a:lstStyle>
            <a:lvl1pPr marL="0" indent="0">
              <a:lnSpc>
                <a:spcPts val="2200"/>
              </a:lnSpc>
              <a:spcBef>
                <a:spcPts val="0"/>
              </a:spcBef>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Tree>
    <p:extLst>
      <p:ext uri="{BB962C8B-B14F-4D97-AF65-F5344CB8AC3E}">
        <p14:creationId xmlns:p14="http://schemas.microsoft.com/office/powerpoint/2010/main" val="2526444276"/>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5808">
          <p15:clr>
            <a:srgbClr val="FBAE40"/>
          </p15:clr>
        </p15:guide>
        <p15:guide id="7" pos="5880"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_Video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8"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9" name="Media Placeholder 8"/>
          <p:cNvSpPr>
            <a:spLocks noGrp="1"/>
          </p:cNvSpPr>
          <p:nvPr>
            <p:ph type="media" sz="quarter" idx="34"/>
          </p:nvPr>
        </p:nvSpPr>
        <p:spPr>
          <a:xfrm>
            <a:off x="419100" y="1714500"/>
            <a:ext cx="6248400" cy="3457262"/>
          </a:xfrm>
        </p:spPr>
        <p:txBody>
          <a:bodyPr/>
          <a:lstStyle/>
          <a:p>
            <a:endParaRPr lang="en-US" dirty="0"/>
          </a:p>
        </p:txBody>
      </p:sp>
      <p:sp>
        <p:nvSpPr>
          <p:cNvPr id="7" name="Text Placeholder 4"/>
          <p:cNvSpPr>
            <a:spLocks noGrp="1"/>
          </p:cNvSpPr>
          <p:nvPr>
            <p:ph type="body" sz="quarter" idx="24"/>
          </p:nvPr>
        </p:nvSpPr>
        <p:spPr>
          <a:xfrm>
            <a:off x="6781800" y="1714500"/>
            <a:ext cx="4991100" cy="3456368"/>
          </a:xfrm>
        </p:spPr>
        <p:txBody>
          <a:bodyPr lIns="0" tIns="0" rIns="0" bIns="0">
            <a:noAutofit/>
          </a:bodyPr>
          <a:lstStyle>
            <a:lvl1pPr marL="0" indent="0">
              <a:lnSpc>
                <a:spcPts val="2200"/>
              </a:lnSpc>
              <a:spcBef>
                <a:spcPts val="0"/>
              </a:spcBef>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Edit Master text styles</a:t>
            </a:r>
          </a:p>
        </p:txBody>
      </p:sp>
    </p:spTree>
    <p:extLst>
      <p:ext uri="{BB962C8B-B14F-4D97-AF65-F5344CB8AC3E}">
        <p14:creationId xmlns:p14="http://schemas.microsoft.com/office/powerpoint/2010/main" val="173602007"/>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4272" userDrawn="1">
          <p15:clr>
            <a:srgbClr val="FBAE40"/>
          </p15:clr>
        </p15:guide>
        <p15:guide id="7" pos="4200" userDrawn="1">
          <p15:clr>
            <a:srgbClr val="FBAE40"/>
          </p15:clr>
        </p15:guide>
        <p15:guide id="8" orient="horz" pos="3264"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A Corp Priorities">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3" name="Content Placeholder 2"/>
          <p:cNvSpPr>
            <a:spLocks noGrp="1"/>
          </p:cNvSpPr>
          <p:nvPr>
            <p:ph idx="1"/>
          </p:nvPr>
        </p:nvSpPr>
        <p:spPr>
          <a:xfrm>
            <a:off x="333318" y="5135763"/>
            <a:ext cx="3613040" cy="1063741"/>
          </a:xfrm>
        </p:spPr>
        <p:txBody>
          <a:bodyPr>
            <a:noAutofit/>
          </a:bodyPr>
          <a:lstStyle>
            <a:lvl1pPr marL="0" indent="0">
              <a:lnSpc>
                <a:spcPts val="2400"/>
              </a:lnSpc>
              <a:buNone/>
              <a:defRPr sz="2800"/>
            </a:lvl1pPr>
            <a:lvl2pPr>
              <a:lnSpc>
                <a:spcPts val="2400"/>
              </a:lnSpc>
              <a:defRPr/>
            </a:lvl2pPr>
            <a:lvl3pPr>
              <a:lnSpc>
                <a:spcPts val="2400"/>
              </a:lnSpc>
              <a:defRPr/>
            </a:lvl3pPr>
            <a:lvl4pPr>
              <a:lnSpc>
                <a:spcPts val="2400"/>
              </a:lnSpc>
              <a:defRPr/>
            </a:lvl4pPr>
            <a:lvl5pPr>
              <a:lnSpc>
                <a:spcPts val="2400"/>
              </a:lnSpc>
              <a:defRPr/>
            </a:lvl5pPr>
          </a:lstStyle>
          <a:p>
            <a:pPr lvl="0"/>
            <a:r>
              <a:rPr lang="en-US" dirty="0"/>
              <a:t>Edit Master text styles</a:t>
            </a:r>
          </a:p>
        </p:txBody>
      </p:sp>
      <p:sp>
        <p:nvSpPr>
          <p:cNvPr id="17" name="Text Placeholder 15"/>
          <p:cNvSpPr>
            <a:spLocks noGrp="1"/>
          </p:cNvSpPr>
          <p:nvPr>
            <p:ph type="body" sz="quarter" idx="18" hasCustomPrompt="1"/>
          </p:nvPr>
        </p:nvSpPr>
        <p:spPr>
          <a:xfrm>
            <a:off x="335732" y="4465507"/>
            <a:ext cx="3624376" cy="584775"/>
          </a:xfrm>
        </p:spPr>
        <p:txBody>
          <a:bodyPr wrap="square" anchor="ctr" anchorCtr="0">
            <a:noAutofit/>
          </a:bodyPr>
          <a:lstStyle>
            <a:lvl1pPr marL="0" indent="0">
              <a:lnSpc>
                <a:spcPct val="100000"/>
              </a:lnSpc>
              <a:buNone/>
              <a:defRPr sz="32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01.</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10"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1" name="Content Placeholder 2"/>
          <p:cNvSpPr>
            <a:spLocks noGrp="1"/>
          </p:cNvSpPr>
          <p:nvPr>
            <p:ph idx="34"/>
          </p:nvPr>
        </p:nvSpPr>
        <p:spPr>
          <a:xfrm>
            <a:off x="4163500" y="5135763"/>
            <a:ext cx="3613040" cy="1063741"/>
          </a:xfrm>
        </p:spPr>
        <p:txBody>
          <a:bodyPr>
            <a:noAutofit/>
          </a:bodyPr>
          <a:lstStyle>
            <a:lvl1pPr marL="0" indent="0">
              <a:lnSpc>
                <a:spcPts val="2400"/>
              </a:lnSpc>
              <a:buNone/>
              <a:defRPr sz="2800"/>
            </a:lvl1pPr>
            <a:lvl2pPr>
              <a:lnSpc>
                <a:spcPts val="2400"/>
              </a:lnSpc>
              <a:defRPr/>
            </a:lvl2pPr>
            <a:lvl3pPr>
              <a:lnSpc>
                <a:spcPts val="2400"/>
              </a:lnSpc>
              <a:defRPr/>
            </a:lvl3pPr>
            <a:lvl4pPr>
              <a:lnSpc>
                <a:spcPts val="2400"/>
              </a:lnSpc>
              <a:defRPr/>
            </a:lvl4pPr>
            <a:lvl5pPr>
              <a:lnSpc>
                <a:spcPts val="2400"/>
              </a:lnSpc>
              <a:defRPr/>
            </a:lvl5pPr>
          </a:lstStyle>
          <a:p>
            <a:pPr lvl="0"/>
            <a:r>
              <a:rPr lang="en-US" dirty="0"/>
              <a:t>Edit Master text styles</a:t>
            </a:r>
          </a:p>
        </p:txBody>
      </p:sp>
      <p:sp>
        <p:nvSpPr>
          <p:cNvPr id="12" name="Text Placeholder 15"/>
          <p:cNvSpPr>
            <a:spLocks noGrp="1"/>
          </p:cNvSpPr>
          <p:nvPr>
            <p:ph type="body" sz="quarter" idx="35" hasCustomPrompt="1"/>
          </p:nvPr>
        </p:nvSpPr>
        <p:spPr>
          <a:xfrm>
            <a:off x="4165914" y="4465507"/>
            <a:ext cx="3630549" cy="584775"/>
          </a:xfrm>
        </p:spPr>
        <p:txBody>
          <a:bodyPr wrap="square" anchor="ctr" anchorCtr="0">
            <a:noAutofit/>
          </a:bodyPr>
          <a:lstStyle>
            <a:lvl1pPr marL="0" indent="0">
              <a:lnSpc>
                <a:spcPct val="100000"/>
              </a:lnSpc>
              <a:buNone/>
              <a:defRPr sz="32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02.</a:t>
            </a:r>
          </a:p>
        </p:txBody>
      </p:sp>
      <p:sp>
        <p:nvSpPr>
          <p:cNvPr id="13" name="Content Placeholder 2"/>
          <p:cNvSpPr>
            <a:spLocks noGrp="1"/>
          </p:cNvSpPr>
          <p:nvPr>
            <p:ph idx="36"/>
          </p:nvPr>
        </p:nvSpPr>
        <p:spPr>
          <a:xfrm>
            <a:off x="7998586" y="5135763"/>
            <a:ext cx="3613040" cy="1063741"/>
          </a:xfrm>
        </p:spPr>
        <p:txBody>
          <a:bodyPr>
            <a:noAutofit/>
          </a:bodyPr>
          <a:lstStyle>
            <a:lvl1pPr marL="0" indent="0">
              <a:lnSpc>
                <a:spcPts val="2400"/>
              </a:lnSpc>
              <a:buNone/>
              <a:defRPr sz="2800"/>
            </a:lvl1pPr>
            <a:lvl2pPr>
              <a:lnSpc>
                <a:spcPts val="2400"/>
              </a:lnSpc>
              <a:defRPr/>
            </a:lvl2pPr>
            <a:lvl3pPr>
              <a:lnSpc>
                <a:spcPts val="2400"/>
              </a:lnSpc>
              <a:defRPr/>
            </a:lvl3pPr>
            <a:lvl4pPr>
              <a:lnSpc>
                <a:spcPts val="2400"/>
              </a:lnSpc>
              <a:defRPr/>
            </a:lvl4pPr>
            <a:lvl5pPr>
              <a:lnSpc>
                <a:spcPts val="2400"/>
              </a:lnSpc>
              <a:defRPr/>
            </a:lvl5pPr>
          </a:lstStyle>
          <a:p>
            <a:pPr lvl="0"/>
            <a:r>
              <a:rPr lang="en-US" dirty="0"/>
              <a:t>Edit Master text styles</a:t>
            </a:r>
          </a:p>
        </p:txBody>
      </p:sp>
      <p:sp>
        <p:nvSpPr>
          <p:cNvPr id="15" name="Text Placeholder 15"/>
          <p:cNvSpPr>
            <a:spLocks noGrp="1"/>
          </p:cNvSpPr>
          <p:nvPr>
            <p:ph type="body" sz="quarter" idx="37" hasCustomPrompt="1"/>
          </p:nvPr>
        </p:nvSpPr>
        <p:spPr>
          <a:xfrm>
            <a:off x="8001000" y="4465507"/>
            <a:ext cx="3604317" cy="584775"/>
          </a:xfrm>
        </p:spPr>
        <p:txBody>
          <a:bodyPr wrap="square" anchor="ctr" anchorCtr="0">
            <a:noAutofit/>
          </a:bodyPr>
          <a:lstStyle>
            <a:lvl1pPr marL="0" indent="0">
              <a:lnSpc>
                <a:spcPct val="100000"/>
              </a:lnSpc>
              <a:buNone/>
              <a:defRPr sz="32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03.</a:t>
            </a:r>
          </a:p>
        </p:txBody>
      </p:sp>
      <p:sp>
        <p:nvSpPr>
          <p:cNvPr id="7" name="Picture Placeholder 6"/>
          <p:cNvSpPr>
            <a:spLocks noGrp="1"/>
          </p:cNvSpPr>
          <p:nvPr>
            <p:ph type="pic" sz="quarter" idx="38"/>
          </p:nvPr>
        </p:nvSpPr>
        <p:spPr>
          <a:xfrm>
            <a:off x="419100" y="1828800"/>
            <a:ext cx="2420938" cy="2420938"/>
          </a:xfrm>
        </p:spPr>
        <p:txBody>
          <a:bodyPr/>
          <a:lstStyle/>
          <a:p>
            <a:endParaRPr lang="en-US" dirty="0"/>
          </a:p>
        </p:txBody>
      </p:sp>
      <p:sp>
        <p:nvSpPr>
          <p:cNvPr id="18" name="Picture Placeholder 6"/>
          <p:cNvSpPr>
            <a:spLocks noGrp="1"/>
          </p:cNvSpPr>
          <p:nvPr>
            <p:ph type="pic" sz="quarter" idx="39"/>
          </p:nvPr>
        </p:nvSpPr>
        <p:spPr>
          <a:xfrm>
            <a:off x="4267200" y="1828800"/>
            <a:ext cx="2420938" cy="2420938"/>
          </a:xfrm>
        </p:spPr>
        <p:txBody>
          <a:bodyPr/>
          <a:lstStyle/>
          <a:p>
            <a:endParaRPr lang="en-US" dirty="0"/>
          </a:p>
        </p:txBody>
      </p:sp>
      <p:sp>
        <p:nvSpPr>
          <p:cNvPr id="19" name="Picture Placeholder 6"/>
          <p:cNvSpPr>
            <a:spLocks noGrp="1"/>
          </p:cNvSpPr>
          <p:nvPr>
            <p:ph type="pic" sz="quarter" idx="40"/>
          </p:nvPr>
        </p:nvSpPr>
        <p:spPr>
          <a:xfrm>
            <a:off x="8077200" y="1828800"/>
            <a:ext cx="2420938" cy="2420938"/>
          </a:xfrm>
        </p:spPr>
        <p:txBody>
          <a:bodyPr/>
          <a:lstStyle/>
          <a:p>
            <a:endParaRPr lang="en-US" dirty="0"/>
          </a:p>
        </p:txBody>
      </p:sp>
    </p:spTree>
    <p:extLst>
      <p:ext uri="{BB962C8B-B14F-4D97-AF65-F5344CB8AC3E}">
        <p14:creationId xmlns:p14="http://schemas.microsoft.com/office/powerpoint/2010/main" val="3543287227"/>
      </p:ext>
    </p:extLst>
  </p:cSld>
  <p:clrMapOvr>
    <a:masterClrMapping/>
  </p:clrMapOvr>
  <p:extLst>
    <p:ext uri="{DCECCB84-F9BA-43D5-87BE-67443E8EF086}">
      <p15:sldGuideLst xmlns:p15="http://schemas.microsoft.com/office/powerpoint/2012/main" xmlns="">
        <p15:guide id="1" orient="horz" pos="456">
          <p15:clr>
            <a:srgbClr val="FBAE40"/>
          </p15:clr>
        </p15:guide>
        <p15:guide id="2" pos="2688" userDrawn="1">
          <p15:clr>
            <a:srgbClr val="FBAE40"/>
          </p15:clr>
        </p15:guide>
        <p15:guide id="3" orient="horz" pos="1152" userDrawn="1">
          <p15:clr>
            <a:srgbClr val="FBAE40"/>
          </p15:clr>
        </p15:guide>
        <p15:guide id="4" orient="horz" pos="3096" userDrawn="1">
          <p15:clr>
            <a:srgbClr val="FBAE40"/>
          </p15:clr>
        </p15:guide>
        <p15:guide id="5" orient="horz" pos="3408" userDrawn="1">
          <p15:clr>
            <a:srgbClr val="FBAE40"/>
          </p15:clr>
        </p15:guide>
        <p15:guide id="6" pos="3840" userDrawn="1">
          <p15:clr>
            <a:srgbClr val="FBAE40"/>
          </p15:clr>
        </p15:guide>
        <p15:guide id="7" pos="5088"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Slide Number Placeholder 2"/>
          <p:cNvSpPr>
            <a:spLocks noGrp="1"/>
          </p:cNvSpPr>
          <p:nvPr>
            <p:ph type="sldNum" sz="quarter" idx="10"/>
          </p:nvPr>
        </p:nvSpPr>
        <p:spPr/>
        <p:txBody>
          <a:bodyPr/>
          <a:lstStyle/>
          <a:p>
            <a:fld id="{50A71C89-2D7F-4DE3-B686-B567B7CE4AF9}" type="slidenum">
              <a:rPr lang="en-US" b="1" smtClean="0"/>
              <a:pPr/>
              <a:t>‹#›</a:t>
            </a:fld>
            <a:endParaRPr lang="en-US" b="1" dirty="0"/>
          </a:p>
        </p:txBody>
      </p:sp>
    </p:spTree>
    <p:extLst>
      <p:ext uri="{BB962C8B-B14F-4D97-AF65-F5344CB8AC3E}">
        <p14:creationId xmlns:p14="http://schemas.microsoft.com/office/powerpoint/2010/main" val="123234622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 Corp Priorities">
    <p:spTree>
      <p:nvGrpSpPr>
        <p:cNvPr id="1" name=""/>
        <p:cNvGrpSpPr/>
        <p:nvPr/>
      </p:nvGrpSpPr>
      <p:grpSpPr>
        <a:xfrm>
          <a:off x="0" y="0"/>
          <a:ext cx="0" cy="0"/>
          <a:chOff x="0" y="0"/>
          <a:chExt cx="0" cy="0"/>
        </a:xfrm>
      </p:grpSpPr>
      <p:sp>
        <p:nvSpPr>
          <p:cNvPr id="5" name="Rectangle 4"/>
          <p:cNvSpPr/>
          <p:nvPr userDrawn="1"/>
        </p:nvSpPr>
        <p:spPr>
          <a:xfrm>
            <a:off x="419099" y="4198127"/>
            <a:ext cx="3702845" cy="2360428"/>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3" name="Content Placeholder 2"/>
          <p:cNvSpPr>
            <a:spLocks noGrp="1"/>
          </p:cNvSpPr>
          <p:nvPr>
            <p:ph idx="1"/>
          </p:nvPr>
        </p:nvSpPr>
        <p:spPr>
          <a:xfrm>
            <a:off x="616688" y="5027632"/>
            <a:ext cx="3329670" cy="1063741"/>
          </a:xfrm>
        </p:spPr>
        <p:txBody>
          <a:bodyPr>
            <a:noAutofit/>
          </a:bodyPr>
          <a:lstStyle>
            <a:lvl1pPr marL="0" indent="0">
              <a:lnSpc>
                <a:spcPts val="2400"/>
              </a:lnSpc>
              <a:buNone/>
              <a:defRPr sz="2800">
                <a:solidFill>
                  <a:schemeClr val="bg1"/>
                </a:solidFill>
              </a:defRPr>
            </a:lvl1pPr>
            <a:lvl2pPr>
              <a:lnSpc>
                <a:spcPts val="2400"/>
              </a:lnSpc>
              <a:defRPr/>
            </a:lvl2pPr>
            <a:lvl3pPr>
              <a:lnSpc>
                <a:spcPts val="2400"/>
              </a:lnSpc>
              <a:defRPr/>
            </a:lvl3pPr>
            <a:lvl4pPr>
              <a:lnSpc>
                <a:spcPts val="2400"/>
              </a:lnSpc>
              <a:defRPr/>
            </a:lvl4pPr>
            <a:lvl5pPr>
              <a:lnSpc>
                <a:spcPts val="2400"/>
              </a:lnSpc>
              <a:defRPr/>
            </a:lvl5pPr>
          </a:lstStyle>
          <a:p>
            <a:pPr lvl="0"/>
            <a:r>
              <a:rPr lang="en-US" dirty="0"/>
              <a:t>Edit Master text styles</a:t>
            </a:r>
          </a:p>
        </p:txBody>
      </p:sp>
      <p:sp>
        <p:nvSpPr>
          <p:cNvPr id="17" name="Text Placeholder 15"/>
          <p:cNvSpPr>
            <a:spLocks noGrp="1"/>
          </p:cNvSpPr>
          <p:nvPr>
            <p:ph type="body" sz="quarter" idx="18" hasCustomPrompt="1"/>
          </p:nvPr>
        </p:nvSpPr>
        <p:spPr>
          <a:xfrm>
            <a:off x="619990" y="4311378"/>
            <a:ext cx="3340117" cy="584775"/>
          </a:xfrm>
        </p:spPr>
        <p:txBody>
          <a:bodyPr wrap="square" anchor="ctr" anchorCtr="0">
            <a:noAutofit/>
          </a:bodyPr>
          <a:lstStyle>
            <a:lvl1pPr marL="0" indent="0">
              <a:lnSpc>
                <a:spcPct val="100000"/>
              </a:lnSpc>
              <a:buNone/>
              <a:defRPr sz="32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01.</a:t>
            </a:r>
          </a:p>
        </p:txBody>
      </p:sp>
      <p:sp>
        <p:nvSpPr>
          <p:cNvPr id="10"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7" name="Picture Placeholder 6"/>
          <p:cNvSpPr>
            <a:spLocks noGrp="1"/>
          </p:cNvSpPr>
          <p:nvPr>
            <p:ph type="pic" sz="quarter" idx="38"/>
          </p:nvPr>
        </p:nvSpPr>
        <p:spPr>
          <a:xfrm>
            <a:off x="419100" y="1688239"/>
            <a:ext cx="3699244" cy="2381693"/>
          </a:xfrm>
        </p:spPr>
        <p:txBody>
          <a:bodyPr/>
          <a:lstStyle/>
          <a:p>
            <a:endParaRPr lang="en-US" dirty="0"/>
          </a:p>
        </p:txBody>
      </p:sp>
      <p:sp>
        <p:nvSpPr>
          <p:cNvPr id="37" name="Rectangle 36"/>
          <p:cNvSpPr/>
          <p:nvPr userDrawn="1"/>
        </p:nvSpPr>
        <p:spPr>
          <a:xfrm>
            <a:off x="4250530" y="4198127"/>
            <a:ext cx="3707607" cy="2354011"/>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38" name="Content Placeholder 2"/>
          <p:cNvSpPr>
            <a:spLocks noGrp="1"/>
          </p:cNvSpPr>
          <p:nvPr>
            <p:ph idx="39"/>
          </p:nvPr>
        </p:nvSpPr>
        <p:spPr>
          <a:xfrm>
            <a:off x="4495800" y="5027632"/>
            <a:ext cx="3329670" cy="1063741"/>
          </a:xfrm>
        </p:spPr>
        <p:txBody>
          <a:bodyPr>
            <a:noAutofit/>
          </a:bodyPr>
          <a:lstStyle>
            <a:lvl1pPr marL="0" indent="0">
              <a:lnSpc>
                <a:spcPts val="2400"/>
              </a:lnSpc>
              <a:buNone/>
              <a:defRPr sz="2800">
                <a:solidFill>
                  <a:schemeClr val="bg1"/>
                </a:solidFill>
              </a:defRPr>
            </a:lvl1pPr>
            <a:lvl2pPr>
              <a:lnSpc>
                <a:spcPts val="2400"/>
              </a:lnSpc>
              <a:defRPr/>
            </a:lvl2pPr>
            <a:lvl3pPr>
              <a:lnSpc>
                <a:spcPts val="2400"/>
              </a:lnSpc>
              <a:defRPr/>
            </a:lvl3pPr>
            <a:lvl4pPr>
              <a:lnSpc>
                <a:spcPts val="2400"/>
              </a:lnSpc>
              <a:defRPr/>
            </a:lvl4pPr>
            <a:lvl5pPr>
              <a:lnSpc>
                <a:spcPts val="2400"/>
              </a:lnSpc>
              <a:defRPr/>
            </a:lvl5pPr>
          </a:lstStyle>
          <a:p>
            <a:pPr lvl="0"/>
            <a:r>
              <a:rPr lang="en-US" dirty="0"/>
              <a:t>Edit Master text styles</a:t>
            </a:r>
          </a:p>
        </p:txBody>
      </p:sp>
      <p:sp>
        <p:nvSpPr>
          <p:cNvPr id="39" name="Text Placeholder 15"/>
          <p:cNvSpPr>
            <a:spLocks noGrp="1"/>
          </p:cNvSpPr>
          <p:nvPr>
            <p:ph type="body" sz="quarter" idx="40" hasCustomPrompt="1"/>
          </p:nvPr>
        </p:nvSpPr>
        <p:spPr>
          <a:xfrm>
            <a:off x="4499102" y="4311378"/>
            <a:ext cx="3340117" cy="584775"/>
          </a:xfrm>
        </p:spPr>
        <p:txBody>
          <a:bodyPr wrap="square" anchor="ctr" anchorCtr="0">
            <a:noAutofit/>
          </a:bodyPr>
          <a:lstStyle>
            <a:lvl1pPr marL="0" indent="0">
              <a:lnSpc>
                <a:spcPct val="100000"/>
              </a:lnSpc>
              <a:buNone/>
              <a:defRPr sz="32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02.</a:t>
            </a:r>
          </a:p>
        </p:txBody>
      </p:sp>
      <p:sp>
        <p:nvSpPr>
          <p:cNvPr id="40" name="Rectangle 39"/>
          <p:cNvSpPr/>
          <p:nvPr userDrawn="1"/>
        </p:nvSpPr>
        <p:spPr>
          <a:xfrm>
            <a:off x="8086725" y="4198127"/>
            <a:ext cx="3683515" cy="2360428"/>
          </a:xfrm>
          <a:prstGeom prst="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41" name="Content Placeholder 2"/>
          <p:cNvSpPr>
            <a:spLocks noGrp="1"/>
          </p:cNvSpPr>
          <p:nvPr>
            <p:ph idx="41"/>
          </p:nvPr>
        </p:nvSpPr>
        <p:spPr>
          <a:xfrm>
            <a:off x="8310228" y="5027632"/>
            <a:ext cx="3329670" cy="1063741"/>
          </a:xfrm>
        </p:spPr>
        <p:txBody>
          <a:bodyPr>
            <a:noAutofit/>
          </a:bodyPr>
          <a:lstStyle>
            <a:lvl1pPr marL="0" indent="0">
              <a:lnSpc>
                <a:spcPts val="2400"/>
              </a:lnSpc>
              <a:buNone/>
              <a:defRPr sz="2800">
                <a:solidFill>
                  <a:schemeClr val="bg1"/>
                </a:solidFill>
              </a:defRPr>
            </a:lvl1pPr>
            <a:lvl2pPr>
              <a:lnSpc>
                <a:spcPts val="2400"/>
              </a:lnSpc>
              <a:defRPr/>
            </a:lvl2pPr>
            <a:lvl3pPr>
              <a:lnSpc>
                <a:spcPts val="2400"/>
              </a:lnSpc>
              <a:defRPr/>
            </a:lvl3pPr>
            <a:lvl4pPr>
              <a:lnSpc>
                <a:spcPts val="2400"/>
              </a:lnSpc>
              <a:defRPr/>
            </a:lvl4pPr>
            <a:lvl5pPr>
              <a:lnSpc>
                <a:spcPts val="2400"/>
              </a:lnSpc>
              <a:defRPr/>
            </a:lvl5pPr>
          </a:lstStyle>
          <a:p>
            <a:pPr lvl="0"/>
            <a:r>
              <a:rPr lang="en-US" dirty="0"/>
              <a:t>Edit Master text styles</a:t>
            </a:r>
          </a:p>
        </p:txBody>
      </p:sp>
      <p:sp>
        <p:nvSpPr>
          <p:cNvPr id="42" name="Text Placeholder 15"/>
          <p:cNvSpPr>
            <a:spLocks noGrp="1"/>
          </p:cNvSpPr>
          <p:nvPr>
            <p:ph type="body" sz="quarter" idx="42" hasCustomPrompt="1"/>
          </p:nvPr>
        </p:nvSpPr>
        <p:spPr>
          <a:xfrm>
            <a:off x="8313530" y="4311378"/>
            <a:ext cx="3340117" cy="584775"/>
          </a:xfrm>
        </p:spPr>
        <p:txBody>
          <a:bodyPr wrap="square" anchor="ctr" anchorCtr="0">
            <a:noAutofit/>
          </a:bodyPr>
          <a:lstStyle>
            <a:lvl1pPr marL="0" indent="0">
              <a:lnSpc>
                <a:spcPct val="100000"/>
              </a:lnSpc>
              <a:buNone/>
              <a:defRPr sz="32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03.</a:t>
            </a:r>
          </a:p>
        </p:txBody>
      </p:sp>
      <p:grpSp>
        <p:nvGrpSpPr>
          <p:cNvPr id="8" name="Group 7"/>
          <p:cNvGrpSpPr/>
          <p:nvPr userDrawn="1"/>
        </p:nvGrpSpPr>
        <p:grpSpPr>
          <a:xfrm>
            <a:off x="4128091" y="-248113"/>
            <a:ext cx="3953537" cy="248113"/>
            <a:chOff x="4128091" y="-288588"/>
            <a:chExt cx="3953537" cy="288588"/>
          </a:xfrm>
        </p:grpSpPr>
        <p:sp>
          <p:nvSpPr>
            <p:cNvPr id="20" name="Rectangle 19"/>
            <p:cNvSpPr/>
            <p:nvPr userDrawn="1"/>
          </p:nvSpPr>
          <p:spPr>
            <a:xfrm>
              <a:off x="4128091" y="-288588"/>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p:cNvSpPr/>
            <p:nvPr userDrawn="1"/>
          </p:nvSpPr>
          <p:spPr>
            <a:xfrm>
              <a:off x="7967328" y="-260236"/>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4" name="Picture Placeholder 6"/>
          <p:cNvSpPr>
            <a:spLocks noGrp="1"/>
          </p:cNvSpPr>
          <p:nvPr>
            <p:ph type="pic" sz="quarter" idx="43"/>
          </p:nvPr>
        </p:nvSpPr>
        <p:spPr>
          <a:xfrm>
            <a:off x="8093868" y="1688239"/>
            <a:ext cx="3679031" cy="2381693"/>
          </a:xfrm>
        </p:spPr>
        <p:txBody>
          <a:bodyPr/>
          <a:lstStyle/>
          <a:p>
            <a:endParaRPr lang="en-US" dirty="0"/>
          </a:p>
        </p:txBody>
      </p:sp>
      <p:sp>
        <p:nvSpPr>
          <p:cNvPr id="45" name="Picture Placeholder 6"/>
          <p:cNvSpPr>
            <a:spLocks noGrp="1"/>
          </p:cNvSpPr>
          <p:nvPr>
            <p:ph type="pic" sz="quarter" idx="44"/>
          </p:nvPr>
        </p:nvSpPr>
        <p:spPr>
          <a:xfrm>
            <a:off x="4243388" y="1688239"/>
            <a:ext cx="3714750" cy="2381693"/>
          </a:xfrm>
        </p:spPr>
        <p:txBody>
          <a:bodyPr/>
          <a:lstStyle/>
          <a:p>
            <a:endParaRPr lang="en-US" dirty="0"/>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Tree>
    <p:extLst>
      <p:ext uri="{BB962C8B-B14F-4D97-AF65-F5344CB8AC3E}">
        <p14:creationId xmlns:p14="http://schemas.microsoft.com/office/powerpoint/2010/main" val="388984669"/>
      </p:ext>
    </p:extLst>
  </p:cSld>
  <p:clrMapOvr>
    <a:masterClrMapping/>
  </p:clrMapOvr>
  <p:extLst>
    <p:ext uri="{DCECCB84-F9BA-43D5-87BE-67443E8EF086}">
      <p15:sldGuideLst xmlns:p15="http://schemas.microsoft.com/office/powerpoint/2012/main" xmlns="">
        <p15:guide id="1" orient="horz" pos="456">
          <p15:clr>
            <a:srgbClr val="FBAE40"/>
          </p15:clr>
        </p15:guide>
        <p15:guide id="3" orient="horz" pos="1056" userDrawn="1">
          <p15:clr>
            <a:srgbClr val="FBAE40"/>
          </p15:clr>
        </p15:guide>
        <p15:guide id="4" orient="horz" pos="3000" userDrawn="1">
          <p15:clr>
            <a:srgbClr val="FBAE40"/>
          </p15:clr>
        </p15:guide>
        <p15:guide id="5" orient="horz" pos="3336" userDrawn="1">
          <p15:clr>
            <a:srgbClr val="FBAE40"/>
          </p15:clr>
        </p15:guide>
        <p15:guide id="6"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 Corp Priorities">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10"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7" name="Picture Placeholder 6"/>
          <p:cNvSpPr>
            <a:spLocks noGrp="1"/>
          </p:cNvSpPr>
          <p:nvPr>
            <p:ph type="pic" sz="quarter" idx="38"/>
          </p:nvPr>
        </p:nvSpPr>
        <p:spPr>
          <a:xfrm>
            <a:off x="419100" y="2436019"/>
            <a:ext cx="3699244" cy="4117181"/>
          </a:xfrm>
        </p:spPr>
        <p:txBody>
          <a:bodyPr/>
          <a:lstStyle/>
          <a:p>
            <a:endParaRPr lang="en-US" dirty="0"/>
          </a:p>
        </p:txBody>
      </p:sp>
      <p:grpSp>
        <p:nvGrpSpPr>
          <p:cNvPr id="8" name="Group 7"/>
          <p:cNvGrpSpPr/>
          <p:nvPr userDrawn="1"/>
        </p:nvGrpSpPr>
        <p:grpSpPr>
          <a:xfrm>
            <a:off x="4123663" y="-351875"/>
            <a:ext cx="3953537" cy="248113"/>
            <a:chOff x="4128091" y="-288588"/>
            <a:chExt cx="3953537" cy="288588"/>
          </a:xfrm>
        </p:grpSpPr>
        <p:sp>
          <p:nvSpPr>
            <p:cNvPr id="20" name="Rectangle 19"/>
            <p:cNvSpPr/>
            <p:nvPr userDrawn="1"/>
          </p:nvSpPr>
          <p:spPr>
            <a:xfrm>
              <a:off x="4128091" y="-288588"/>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p:cNvSpPr/>
            <p:nvPr userDrawn="1"/>
          </p:nvSpPr>
          <p:spPr>
            <a:xfrm>
              <a:off x="7967328" y="-260236"/>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4" name="Picture Placeholder 6"/>
          <p:cNvSpPr>
            <a:spLocks noGrp="1"/>
          </p:cNvSpPr>
          <p:nvPr>
            <p:ph type="pic" sz="quarter" idx="43"/>
          </p:nvPr>
        </p:nvSpPr>
        <p:spPr>
          <a:xfrm>
            <a:off x="8077200" y="2436019"/>
            <a:ext cx="3695699" cy="4117181"/>
          </a:xfrm>
        </p:spPr>
        <p:txBody>
          <a:bodyPr/>
          <a:lstStyle/>
          <a:p>
            <a:endParaRPr lang="en-US" dirty="0"/>
          </a:p>
        </p:txBody>
      </p:sp>
      <p:sp>
        <p:nvSpPr>
          <p:cNvPr id="45" name="Picture Placeholder 6"/>
          <p:cNvSpPr>
            <a:spLocks noGrp="1"/>
          </p:cNvSpPr>
          <p:nvPr>
            <p:ph type="pic" sz="quarter" idx="44"/>
          </p:nvPr>
        </p:nvSpPr>
        <p:spPr>
          <a:xfrm>
            <a:off x="4229100" y="2436019"/>
            <a:ext cx="3729038" cy="4117181"/>
          </a:xfrm>
        </p:spPr>
        <p:txBody>
          <a:bodyPr/>
          <a:lstStyle/>
          <a:p>
            <a:endParaRPr lang="en-US" dirty="0"/>
          </a:p>
        </p:txBody>
      </p:sp>
      <p:sp>
        <p:nvSpPr>
          <p:cNvPr id="22" name="Text Placeholder 15"/>
          <p:cNvSpPr>
            <a:spLocks noGrp="1"/>
          </p:cNvSpPr>
          <p:nvPr>
            <p:ph type="body" sz="quarter" idx="42"/>
          </p:nvPr>
        </p:nvSpPr>
        <p:spPr>
          <a:xfrm>
            <a:off x="412615" y="1671233"/>
            <a:ext cx="2438400" cy="430887"/>
          </a:xfrm>
        </p:spPr>
        <p:txBody>
          <a:bodyPr wrap="square" lIns="0" tIns="0" anchor="t" anchorCtr="0">
            <a:noAutofit/>
          </a:bodyPr>
          <a:lstStyle>
            <a:lvl1pPr marL="0" indent="0">
              <a:lnSpc>
                <a:spcPts val="2000"/>
              </a:lnSpc>
              <a:spcBef>
                <a:spcPts val="0"/>
              </a:spcBef>
              <a:buNone/>
              <a:defRPr sz="20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a:t>
            </a:r>
          </a:p>
        </p:txBody>
      </p:sp>
      <p:sp>
        <p:nvSpPr>
          <p:cNvPr id="24" name="Text Placeholder 15"/>
          <p:cNvSpPr>
            <a:spLocks noGrp="1"/>
          </p:cNvSpPr>
          <p:nvPr>
            <p:ph type="body" sz="quarter" idx="45"/>
          </p:nvPr>
        </p:nvSpPr>
        <p:spPr>
          <a:xfrm>
            <a:off x="4220886" y="1671233"/>
            <a:ext cx="2438400" cy="430887"/>
          </a:xfrm>
        </p:spPr>
        <p:txBody>
          <a:bodyPr wrap="square" lIns="0" tIns="0" anchor="t" anchorCtr="0">
            <a:noAutofit/>
          </a:bodyPr>
          <a:lstStyle>
            <a:lvl1pPr marL="0" indent="0">
              <a:lnSpc>
                <a:spcPts val="2000"/>
              </a:lnSpc>
              <a:spcBef>
                <a:spcPts val="0"/>
              </a:spcBef>
              <a:buNone/>
              <a:defRPr sz="20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a:t>
            </a:r>
          </a:p>
        </p:txBody>
      </p:sp>
      <p:sp>
        <p:nvSpPr>
          <p:cNvPr id="25" name="Text Placeholder 15"/>
          <p:cNvSpPr>
            <a:spLocks noGrp="1"/>
          </p:cNvSpPr>
          <p:nvPr>
            <p:ph type="body" sz="quarter" idx="46"/>
          </p:nvPr>
        </p:nvSpPr>
        <p:spPr>
          <a:xfrm>
            <a:off x="8069735" y="1671233"/>
            <a:ext cx="2438400" cy="430887"/>
          </a:xfrm>
        </p:spPr>
        <p:txBody>
          <a:bodyPr wrap="square" lIns="0" tIns="0" anchor="t" anchorCtr="0">
            <a:noAutofit/>
          </a:bodyPr>
          <a:lstStyle>
            <a:lvl1pPr marL="0" indent="0">
              <a:lnSpc>
                <a:spcPts val="2000"/>
              </a:lnSpc>
              <a:spcBef>
                <a:spcPts val="0"/>
              </a:spcBef>
              <a:buNone/>
              <a:defRPr sz="20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Tree>
    <p:extLst>
      <p:ext uri="{BB962C8B-B14F-4D97-AF65-F5344CB8AC3E}">
        <p14:creationId xmlns:p14="http://schemas.microsoft.com/office/powerpoint/2010/main" val="3864725686"/>
      </p:ext>
    </p:extLst>
  </p:cSld>
  <p:clrMapOvr>
    <a:masterClrMapping/>
  </p:clrMapOvr>
  <p:extLst>
    <p:ext uri="{DCECCB84-F9BA-43D5-87BE-67443E8EF086}">
      <p15:sldGuideLst xmlns:p15="http://schemas.microsoft.com/office/powerpoint/2012/main" xmlns="">
        <p15:guide id="1" orient="horz" pos="456">
          <p15:clr>
            <a:srgbClr val="FBAE40"/>
          </p15:clr>
        </p15:guide>
        <p15:guide id="3" orient="horz" pos="1056">
          <p15:clr>
            <a:srgbClr val="FBAE40"/>
          </p15:clr>
        </p15:guide>
        <p15:guide id="4" orient="horz" pos="1176" userDrawn="1">
          <p15:clr>
            <a:srgbClr val="FBAE40"/>
          </p15:clr>
        </p15:guide>
        <p15:guide id="5" orient="horz" pos="3336">
          <p15:clr>
            <a:srgbClr val="FBAE40"/>
          </p15:clr>
        </p15:guide>
        <p15:guide id="6" pos="3840">
          <p15:clr>
            <a:srgbClr val="FBAE40"/>
          </p15:clr>
        </p15:guide>
        <p15:guide id="9" pos="2664" userDrawn="1">
          <p15:clr>
            <a:srgbClr val="FBAE40"/>
          </p15:clr>
        </p15:guide>
        <p15:guide id="10" pos="5088" userDrawn="1">
          <p15:clr>
            <a:srgbClr val="FBAE40"/>
          </p15:clr>
        </p15:guide>
        <p15:guide id="11" pos="2592" userDrawn="1">
          <p15:clr>
            <a:srgbClr val="FBAE40"/>
          </p15:clr>
        </p15:guide>
        <p15:guide id="12" pos="5016" userDrawn="1">
          <p15:clr>
            <a:srgbClr val="FBAE40"/>
          </p15:clr>
        </p15:guide>
        <p15:guide id="13" orient="horz" pos="216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 Corp Priorities">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10"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7" name="Picture Placeholder 6"/>
          <p:cNvSpPr>
            <a:spLocks noGrp="1"/>
          </p:cNvSpPr>
          <p:nvPr>
            <p:ph type="pic" sz="quarter" idx="38"/>
          </p:nvPr>
        </p:nvSpPr>
        <p:spPr>
          <a:xfrm>
            <a:off x="419100" y="1676401"/>
            <a:ext cx="3699244" cy="4876799"/>
          </a:xfrm>
        </p:spPr>
        <p:txBody>
          <a:bodyPr/>
          <a:lstStyle/>
          <a:p>
            <a:endParaRPr lang="en-US" dirty="0"/>
          </a:p>
        </p:txBody>
      </p:sp>
      <p:sp>
        <p:nvSpPr>
          <p:cNvPr id="44" name="Picture Placeholder 6"/>
          <p:cNvSpPr>
            <a:spLocks noGrp="1"/>
          </p:cNvSpPr>
          <p:nvPr>
            <p:ph type="pic" sz="quarter" idx="43"/>
          </p:nvPr>
        </p:nvSpPr>
        <p:spPr>
          <a:xfrm>
            <a:off x="8077200" y="1676401"/>
            <a:ext cx="3695699" cy="4876799"/>
          </a:xfrm>
        </p:spPr>
        <p:txBody>
          <a:bodyPr/>
          <a:lstStyle/>
          <a:p>
            <a:endParaRPr lang="en-US" dirty="0"/>
          </a:p>
        </p:txBody>
      </p:sp>
      <p:sp>
        <p:nvSpPr>
          <p:cNvPr id="45" name="Picture Placeholder 6"/>
          <p:cNvSpPr>
            <a:spLocks noGrp="1"/>
          </p:cNvSpPr>
          <p:nvPr>
            <p:ph type="pic" sz="quarter" idx="44"/>
          </p:nvPr>
        </p:nvSpPr>
        <p:spPr>
          <a:xfrm>
            <a:off x="4229100" y="1676401"/>
            <a:ext cx="3729038" cy="4876799"/>
          </a:xfrm>
        </p:spPr>
        <p:txBody>
          <a:bodyPr/>
          <a:lstStyle/>
          <a:p>
            <a:endParaRPr lang="en-US" dirty="0"/>
          </a:p>
        </p:txBody>
      </p:sp>
      <p:sp>
        <p:nvSpPr>
          <p:cNvPr id="14" name="Content Placeholder 2"/>
          <p:cNvSpPr>
            <a:spLocks noGrp="1"/>
          </p:cNvSpPr>
          <p:nvPr>
            <p:ph idx="1"/>
          </p:nvPr>
        </p:nvSpPr>
        <p:spPr>
          <a:xfrm>
            <a:off x="616688" y="2515008"/>
            <a:ext cx="3329670" cy="1063741"/>
          </a:xfrm>
        </p:spPr>
        <p:txBody>
          <a:bodyPr>
            <a:noAutofit/>
          </a:bodyPr>
          <a:lstStyle>
            <a:lvl1pPr marL="0" indent="0">
              <a:lnSpc>
                <a:spcPts val="2400"/>
              </a:lnSpc>
              <a:buNone/>
              <a:defRPr sz="2800">
                <a:solidFill>
                  <a:schemeClr val="bg1"/>
                </a:solidFill>
              </a:defRPr>
            </a:lvl1pPr>
            <a:lvl2pPr>
              <a:lnSpc>
                <a:spcPts val="2400"/>
              </a:lnSpc>
              <a:defRPr/>
            </a:lvl2pPr>
            <a:lvl3pPr>
              <a:lnSpc>
                <a:spcPts val="2400"/>
              </a:lnSpc>
              <a:defRPr/>
            </a:lvl3pPr>
            <a:lvl4pPr>
              <a:lnSpc>
                <a:spcPts val="2400"/>
              </a:lnSpc>
              <a:defRPr/>
            </a:lvl4pPr>
            <a:lvl5pPr>
              <a:lnSpc>
                <a:spcPts val="2400"/>
              </a:lnSpc>
              <a:defRPr/>
            </a:lvl5pPr>
          </a:lstStyle>
          <a:p>
            <a:pPr lvl="0"/>
            <a:r>
              <a:rPr lang="en-US" dirty="0"/>
              <a:t>Edit Master text styles</a:t>
            </a:r>
          </a:p>
        </p:txBody>
      </p:sp>
      <p:sp>
        <p:nvSpPr>
          <p:cNvPr id="15" name="Text Placeholder 15"/>
          <p:cNvSpPr>
            <a:spLocks noGrp="1"/>
          </p:cNvSpPr>
          <p:nvPr>
            <p:ph type="body" sz="quarter" idx="18" hasCustomPrompt="1"/>
          </p:nvPr>
        </p:nvSpPr>
        <p:spPr>
          <a:xfrm>
            <a:off x="619990" y="1837664"/>
            <a:ext cx="3340117" cy="584775"/>
          </a:xfrm>
        </p:spPr>
        <p:txBody>
          <a:bodyPr wrap="square" anchor="ctr" anchorCtr="0">
            <a:spAutoFit/>
          </a:bodyPr>
          <a:lstStyle>
            <a:lvl1pPr marL="0" indent="0">
              <a:lnSpc>
                <a:spcPct val="100000"/>
              </a:lnSpc>
              <a:buNone/>
              <a:defRPr sz="32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01.</a:t>
            </a:r>
          </a:p>
        </p:txBody>
      </p:sp>
      <p:sp>
        <p:nvSpPr>
          <p:cNvPr id="16" name="Content Placeholder 2"/>
          <p:cNvSpPr>
            <a:spLocks noGrp="1"/>
          </p:cNvSpPr>
          <p:nvPr>
            <p:ph idx="39"/>
          </p:nvPr>
        </p:nvSpPr>
        <p:spPr>
          <a:xfrm>
            <a:off x="4495800" y="2515008"/>
            <a:ext cx="3329670" cy="1063741"/>
          </a:xfrm>
        </p:spPr>
        <p:txBody>
          <a:bodyPr>
            <a:noAutofit/>
          </a:bodyPr>
          <a:lstStyle>
            <a:lvl1pPr marL="0" indent="0">
              <a:lnSpc>
                <a:spcPts val="2400"/>
              </a:lnSpc>
              <a:buNone/>
              <a:defRPr sz="2800">
                <a:solidFill>
                  <a:schemeClr val="bg1"/>
                </a:solidFill>
              </a:defRPr>
            </a:lvl1pPr>
            <a:lvl2pPr>
              <a:lnSpc>
                <a:spcPts val="2400"/>
              </a:lnSpc>
              <a:defRPr/>
            </a:lvl2pPr>
            <a:lvl3pPr>
              <a:lnSpc>
                <a:spcPts val="2400"/>
              </a:lnSpc>
              <a:defRPr/>
            </a:lvl3pPr>
            <a:lvl4pPr>
              <a:lnSpc>
                <a:spcPts val="2400"/>
              </a:lnSpc>
              <a:defRPr/>
            </a:lvl4pPr>
            <a:lvl5pPr>
              <a:lnSpc>
                <a:spcPts val="2400"/>
              </a:lnSpc>
              <a:defRPr/>
            </a:lvl5pPr>
          </a:lstStyle>
          <a:p>
            <a:pPr lvl="0"/>
            <a:r>
              <a:rPr lang="en-US" dirty="0"/>
              <a:t>Edit Master text styles</a:t>
            </a:r>
          </a:p>
        </p:txBody>
      </p:sp>
      <p:sp>
        <p:nvSpPr>
          <p:cNvPr id="17" name="Text Placeholder 15"/>
          <p:cNvSpPr>
            <a:spLocks noGrp="1"/>
          </p:cNvSpPr>
          <p:nvPr>
            <p:ph type="body" sz="quarter" idx="40" hasCustomPrompt="1"/>
          </p:nvPr>
        </p:nvSpPr>
        <p:spPr>
          <a:xfrm>
            <a:off x="4499102" y="1837664"/>
            <a:ext cx="3340117" cy="584775"/>
          </a:xfrm>
        </p:spPr>
        <p:txBody>
          <a:bodyPr wrap="square" anchor="ctr" anchorCtr="0">
            <a:spAutoFit/>
          </a:bodyPr>
          <a:lstStyle>
            <a:lvl1pPr marL="0" indent="0">
              <a:lnSpc>
                <a:spcPct val="100000"/>
              </a:lnSpc>
              <a:buNone/>
              <a:defRPr sz="32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02.</a:t>
            </a:r>
          </a:p>
        </p:txBody>
      </p:sp>
      <p:sp>
        <p:nvSpPr>
          <p:cNvPr id="18" name="Content Placeholder 2"/>
          <p:cNvSpPr>
            <a:spLocks noGrp="1"/>
          </p:cNvSpPr>
          <p:nvPr>
            <p:ph idx="41"/>
          </p:nvPr>
        </p:nvSpPr>
        <p:spPr>
          <a:xfrm>
            <a:off x="8310228" y="2515008"/>
            <a:ext cx="3329670" cy="1063741"/>
          </a:xfrm>
        </p:spPr>
        <p:txBody>
          <a:bodyPr>
            <a:noAutofit/>
          </a:bodyPr>
          <a:lstStyle>
            <a:lvl1pPr marL="0" indent="0">
              <a:lnSpc>
                <a:spcPts val="2400"/>
              </a:lnSpc>
              <a:buNone/>
              <a:defRPr sz="2800">
                <a:solidFill>
                  <a:schemeClr val="bg1"/>
                </a:solidFill>
              </a:defRPr>
            </a:lvl1pPr>
            <a:lvl2pPr>
              <a:lnSpc>
                <a:spcPts val="2400"/>
              </a:lnSpc>
              <a:defRPr/>
            </a:lvl2pPr>
            <a:lvl3pPr>
              <a:lnSpc>
                <a:spcPts val="2400"/>
              </a:lnSpc>
              <a:defRPr/>
            </a:lvl3pPr>
            <a:lvl4pPr>
              <a:lnSpc>
                <a:spcPts val="2400"/>
              </a:lnSpc>
              <a:defRPr/>
            </a:lvl4pPr>
            <a:lvl5pPr>
              <a:lnSpc>
                <a:spcPts val="2400"/>
              </a:lnSpc>
              <a:defRPr/>
            </a:lvl5pPr>
          </a:lstStyle>
          <a:p>
            <a:pPr lvl="0"/>
            <a:r>
              <a:rPr lang="en-US" dirty="0"/>
              <a:t>Edit Master text styles</a:t>
            </a:r>
          </a:p>
        </p:txBody>
      </p:sp>
      <p:sp>
        <p:nvSpPr>
          <p:cNvPr id="19" name="Text Placeholder 15"/>
          <p:cNvSpPr>
            <a:spLocks noGrp="1"/>
          </p:cNvSpPr>
          <p:nvPr>
            <p:ph type="body" sz="quarter" idx="42" hasCustomPrompt="1"/>
          </p:nvPr>
        </p:nvSpPr>
        <p:spPr>
          <a:xfrm>
            <a:off x="8313530" y="1837664"/>
            <a:ext cx="3340117" cy="584775"/>
          </a:xfrm>
        </p:spPr>
        <p:txBody>
          <a:bodyPr wrap="square" anchor="ctr" anchorCtr="0">
            <a:spAutoFit/>
          </a:bodyPr>
          <a:lstStyle>
            <a:lvl1pPr marL="0" indent="0">
              <a:lnSpc>
                <a:spcPct val="100000"/>
              </a:lnSpc>
              <a:buNone/>
              <a:defRPr sz="3200" b="1">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03.</a:t>
            </a:r>
          </a:p>
        </p:txBody>
      </p:sp>
      <p:grpSp>
        <p:nvGrpSpPr>
          <p:cNvPr id="21" name="Group 20"/>
          <p:cNvGrpSpPr/>
          <p:nvPr userDrawn="1"/>
        </p:nvGrpSpPr>
        <p:grpSpPr>
          <a:xfrm>
            <a:off x="4123663" y="-351875"/>
            <a:ext cx="3953537" cy="248113"/>
            <a:chOff x="4128091" y="-288588"/>
            <a:chExt cx="3953537" cy="288588"/>
          </a:xfrm>
        </p:grpSpPr>
        <p:sp>
          <p:nvSpPr>
            <p:cNvPr id="22" name="Rectangle 21"/>
            <p:cNvSpPr/>
            <p:nvPr userDrawn="1"/>
          </p:nvSpPr>
          <p:spPr>
            <a:xfrm>
              <a:off x="4128091" y="-288588"/>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p:cNvSpPr/>
            <p:nvPr userDrawn="1"/>
          </p:nvSpPr>
          <p:spPr>
            <a:xfrm>
              <a:off x="7967328" y="-260236"/>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Slide Number Placeholder 5"/>
          <p:cNvSpPr>
            <a:spLocks noGrp="1"/>
          </p:cNvSpPr>
          <p:nvPr>
            <p:ph type="sldNum" sz="quarter" idx="21"/>
          </p:nvPr>
        </p:nvSpPr>
        <p:spPr/>
        <p:txBody>
          <a:bodyPr/>
          <a:lstStyle/>
          <a:p>
            <a:r>
              <a:rPr lang="en-US" dirty="0"/>
              <a:t> </a:t>
            </a:r>
            <a:fld id="{50A71C89-2D7F-4DE3-B686-B567B7CE4AF9}" type="slidenum">
              <a:rPr lang="en-US" b="1" smtClean="0"/>
              <a:pPr/>
              <a:t>‹#›</a:t>
            </a:fld>
            <a:endParaRPr lang="en-US" b="1" dirty="0"/>
          </a:p>
        </p:txBody>
      </p:sp>
    </p:spTree>
    <p:extLst>
      <p:ext uri="{BB962C8B-B14F-4D97-AF65-F5344CB8AC3E}">
        <p14:creationId xmlns:p14="http://schemas.microsoft.com/office/powerpoint/2010/main" val="445339282"/>
      </p:ext>
    </p:extLst>
  </p:cSld>
  <p:clrMapOvr>
    <a:masterClrMapping/>
  </p:clrMapOvr>
  <p:extLst>
    <p:ext uri="{DCECCB84-F9BA-43D5-87BE-67443E8EF086}">
      <p15:sldGuideLst xmlns:p15="http://schemas.microsoft.com/office/powerpoint/2012/main" xmlns="">
        <p15:guide id="1" orient="horz" pos="456">
          <p15:clr>
            <a:srgbClr val="FBAE40"/>
          </p15:clr>
        </p15:guide>
        <p15:guide id="3" orient="horz" pos="1056">
          <p15:clr>
            <a:srgbClr val="FBAE40"/>
          </p15:clr>
        </p15:guide>
        <p15:guide id="4" orient="horz" pos="3000">
          <p15:clr>
            <a:srgbClr val="FBAE40"/>
          </p15:clr>
        </p15:guide>
        <p15:guide id="5" orient="horz" pos="3336">
          <p15:clr>
            <a:srgbClr val="FBAE40"/>
          </p15:clr>
        </p15:guide>
        <p15:guide id="6" pos="3840">
          <p15:clr>
            <a:srgbClr val="FBAE40"/>
          </p15:clr>
        </p15:guide>
        <p15:guide id="9" pos="2664">
          <p15:clr>
            <a:srgbClr val="FBAE40"/>
          </p15:clr>
        </p15:guide>
        <p15:guide id="10" pos="5088">
          <p15:clr>
            <a:srgbClr val="FBAE40"/>
          </p15:clr>
        </p15:guide>
        <p15:guide id="11" pos="2592" userDrawn="1">
          <p15:clr>
            <a:srgbClr val="FBAE40"/>
          </p15:clr>
        </p15:guide>
        <p15:guide id="12" pos="5016"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D Corp Priorities">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10"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grpSp>
        <p:nvGrpSpPr>
          <p:cNvPr id="8" name="Group 7"/>
          <p:cNvGrpSpPr/>
          <p:nvPr userDrawn="1"/>
        </p:nvGrpSpPr>
        <p:grpSpPr>
          <a:xfrm>
            <a:off x="4128091" y="-248113"/>
            <a:ext cx="3953537" cy="248113"/>
            <a:chOff x="4128091" y="-288588"/>
            <a:chExt cx="3953537" cy="288588"/>
          </a:xfrm>
        </p:grpSpPr>
        <p:sp>
          <p:nvSpPr>
            <p:cNvPr id="20" name="Rectangle 19"/>
            <p:cNvSpPr/>
            <p:nvPr userDrawn="1"/>
          </p:nvSpPr>
          <p:spPr>
            <a:xfrm>
              <a:off x="4128091" y="-288588"/>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p:cNvSpPr/>
            <p:nvPr userDrawn="1"/>
          </p:nvSpPr>
          <p:spPr>
            <a:xfrm>
              <a:off x="7967328" y="-260236"/>
              <a:ext cx="114300" cy="2602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 name="Table Placeholder 11"/>
          <p:cNvSpPr>
            <a:spLocks noGrp="1"/>
          </p:cNvSpPr>
          <p:nvPr>
            <p:ph type="tbl" sz="quarter" idx="34"/>
          </p:nvPr>
        </p:nvSpPr>
        <p:spPr>
          <a:xfrm>
            <a:off x="1692275" y="1676400"/>
            <a:ext cx="8793163" cy="4596984"/>
          </a:xfrm>
        </p:spPr>
        <p:txBody>
          <a:bodyPr/>
          <a:lstStyle/>
          <a:p>
            <a:endParaRPr lang="en-US" dirty="0"/>
          </a:p>
        </p:txBody>
      </p:sp>
      <p:sp>
        <p:nvSpPr>
          <p:cNvPr id="11" name="Text Placeholder 9"/>
          <p:cNvSpPr>
            <a:spLocks noGrp="1"/>
          </p:cNvSpPr>
          <p:nvPr>
            <p:ph type="body" sz="quarter" idx="35"/>
          </p:nvPr>
        </p:nvSpPr>
        <p:spPr>
          <a:xfrm>
            <a:off x="419100" y="6466584"/>
            <a:ext cx="6662738" cy="276293"/>
          </a:xfrm>
        </p:spPr>
        <p:txBody>
          <a:bodyPr lIns="0" tIns="0" rIns="0" bIns="0">
            <a:noAutofit/>
          </a:bodyPr>
          <a:lstStyle>
            <a:lvl1pPr marL="0" indent="0">
              <a:buNone/>
              <a:defRPr sz="8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56964286"/>
      </p:ext>
    </p:extLst>
  </p:cSld>
  <p:clrMapOvr>
    <a:masterClrMapping/>
  </p:clrMapOvr>
  <p:extLst>
    <p:ext uri="{DCECCB84-F9BA-43D5-87BE-67443E8EF086}">
      <p15:sldGuideLst xmlns:p15="http://schemas.microsoft.com/office/powerpoint/2012/main" xmlns="">
        <p15:guide id="1" orient="horz" pos="456">
          <p15:clr>
            <a:srgbClr val="FBAE40"/>
          </p15:clr>
        </p15:guide>
        <p15:guide id="3" orient="horz" pos="1056">
          <p15:clr>
            <a:srgbClr val="FBAE40"/>
          </p15:clr>
        </p15:guide>
        <p15:guide id="4" orient="horz" pos="3000">
          <p15:clr>
            <a:srgbClr val="FBAE40"/>
          </p15:clr>
        </p15:guide>
        <p15:guide id="5" orient="horz" pos="3336">
          <p15:clr>
            <a:srgbClr val="FBAE40"/>
          </p15:clr>
        </p15:guide>
        <p15:guide id="6"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A Chart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7" name="Picture Placeholder 6"/>
          <p:cNvSpPr>
            <a:spLocks noGrp="1"/>
          </p:cNvSpPr>
          <p:nvPr>
            <p:ph type="pic" sz="quarter" idx="23"/>
          </p:nvPr>
        </p:nvSpPr>
        <p:spPr>
          <a:xfrm>
            <a:off x="419100" y="2438400"/>
            <a:ext cx="4991100" cy="4140993"/>
          </a:xfrm>
        </p:spPr>
        <p:txBody>
          <a:bodyPr/>
          <a:lstStyle/>
          <a:p>
            <a:endParaRPr lang="en-US" dirty="0"/>
          </a:p>
        </p:txBody>
      </p:sp>
      <p:cxnSp>
        <p:nvCxnSpPr>
          <p:cNvPr id="5" name="Straight Connector 4"/>
          <p:cNvCxnSpPr/>
          <p:nvPr userDrawn="1"/>
        </p:nvCxnSpPr>
        <p:spPr>
          <a:xfrm>
            <a:off x="419100" y="1714500"/>
            <a:ext cx="4981331"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Text Placeholder 8"/>
          <p:cNvSpPr>
            <a:spLocks noGrp="1"/>
          </p:cNvSpPr>
          <p:nvPr>
            <p:ph type="body" sz="quarter" idx="24"/>
          </p:nvPr>
        </p:nvSpPr>
        <p:spPr>
          <a:xfrm>
            <a:off x="326114" y="1753246"/>
            <a:ext cx="5191286" cy="300280"/>
          </a:xfrm>
        </p:spPr>
        <p:txBody>
          <a:bodyPr>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1" name="Text Placeholder 8"/>
          <p:cNvSpPr>
            <a:spLocks noGrp="1"/>
          </p:cNvSpPr>
          <p:nvPr>
            <p:ph type="body" sz="quarter" idx="25"/>
          </p:nvPr>
        </p:nvSpPr>
        <p:spPr>
          <a:xfrm>
            <a:off x="331280" y="1959888"/>
            <a:ext cx="5191286" cy="300280"/>
          </a:xfrm>
        </p:spPr>
        <p:txBody>
          <a:bodyPr>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2"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5" name="Text Placeholder 4"/>
          <p:cNvSpPr>
            <a:spLocks noGrp="1"/>
          </p:cNvSpPr>
          <p:nvPr>
            <p:ph type="body" sz="quarter" idx="3"/>
          </p:nvPr>
        </p:nvSpPr>
        <p:spPr>
          <a:xfrm>
            <a:off x="6713420" y="1639428"/>
            <a:ext cx="4548188" cy="413357"/>
          </a:xfrm>
        </p:spPr>
        <p:txBody>
          <a:bodyPr anchor="t"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16" name="Content Placeholder 5"/>
          <p:cNvSpPr>
            <a:spLocks noGrp="1"/>
          </p:cNvSpPr>
          <p:nvPr>
            <p:ph sz="quarter" idx="4"/>
          </p:nvPr>
        </p:nvSpPr>
        <p:spPr>
          <a:xfrm>
            <a:off x="6719277" y="2020521"/>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88109533"/>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orient="horz" pos="1536">
          <p15:clr>
            <a:srgbClr val="FBAE40"/>
          </p15:clr>
        </p15:guide>
        <p15:guide id="7" pos="4296" userDrawn="1">
          <p15:clr>
            <a:srgbClr val="FBAE40"/>
          </p15:clr>
        </p15:guide>
        <p15:guide id="8" pos="3408" userDrawn="1">
          <p15:clr>
            <a:srgbClr val="FBAE40"/>
          </p15:clr>
        </p15:guide>
        <p15:guide id="9" orient="horz" pos="1248"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_Chart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cxnSp>
        <p:nvCxnSpPr>
          <p:cNvPr id="5" name="Straight Connector 4"/>
          <p:cNvCxnSpPr/>
          <p:nvPr userDrawn="1"/>
        </p:nvCxnSpPr>
        <p:spPr>
          <a:xfrm>
            <a:off x="419100" y="1714500"/>
            <a:ext cx="626745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Text Placeholder 8"/>
          <p:cNvSpPr>
            <a:spLocks noGrp="1"/>
          </p:cNvSpPr>
          <p:nvPr>
            <p:ph type="body" sz="quarter" idx="24"/>
          </p:nvPr>
        </p:nvSpPr>
        <p:spPr>
          <a:xfrm>
            <a:off x="326114" y="1753246"/>
            <a:ext cx="5191286" cy="300280"/>
          </a:xfrm>
        </p:spPr>
        <p:txBody>
          <a:bodyPr>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1" name="Text Placeholder 8"/>
          <p:cNvSpPr>
            <a:spLocks noGrp="1"/>
          </p:cNvSpPr>
          <p:nvPr>
            <p:ph type="body" sz="quarter" idx="25"/>
          </p:nvPr>
        </p:nvSpPr>
        <p:spPr>
          <a:xfrm>
            <a:off x="331280" y="1959888"/>
            <a:ext cx="5191286" cy="300280"/>
          </a:xfrm>
        </p:spPr>
        <p:txBody>
          <a:bodyPr>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2"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5" name="Text Placeholder 4"/>
          <p:cNvSpPr>
            <a:spLocks noGrp="1"/>
          </p:cNvSpPr>
          <p:nvPr>
            <p:ph type="body" sz="quarter" idx="3"/>
          </p:nvPr>
        </p:nvSpPr>
        <p:spPr>
          <a:xfrm>
            <a:off x="6713420" y="1639428"/>
            <a:ext cx="4548188" cy="413357"/>
          </a:xfrm>
        </p:spPr>
        <p:txBody>
          <a:bodyPr anchor="t" anchorCtr="0"/>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16" name="Content Placeholder 5"/>
          <p:cNvSpPr>
            <a:spLocks noGrp="1"/>
          </p:cNvSpPr>
          <p:nvPr>
            <p:ph sz="quarter" idx="4"/>
          </p:nvPr>
        </p:nvSpPr>
        <p:spPr>
          <a:xfrm>
            <a:off x="6719277" y="2020521"/>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34"/>
          </p:nvPr>
        </p:nvSpPr>
        <p:spPr>
          <a:xfrm>
            <a:off x="419100" y="6466584"/>
            <a:ext cx="6662738" cy="276293"/>
          </a:xfrm>
        </p:spPr>
        <p:txBody>
          <a:bodyPr lIns="0" tIns="0" rIns="0" bIns="0">
            <a:noAutofit/>
          </a:bodyPr>
          <a:lstStyle>
            <a:lvl1pPr marL="0" indent="0">
              <a:buNone/>
              <a:defRPr sz="8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111219968"/>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orient="horz" pos="1536">
          <p15:clr>
            <a:srgbClr val="FBAE40"/>
          </p15:clr>
        </p15:guide>
        <p15:guide id="7" pos="4296">
          <p15:clr>
            <a:srgbClr val="FBAE40"/>
          </p15:clr>
        </p15:guide>
        <p15:guide id="8" orient="horz" pos="1248" userDrawn="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E_Chart w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1651" y="1793969"/>
            <a:ext cx="2273300" cy="296091"/>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sp>
        <p:nvSpPr>
          <p:cNvPr id="7" name="Slide Number Placeholder 6"/>
          <p:cNvSpPr>
            <a:spLocks noGrp="1"/>
          </p:cNvSpPr>
          <p:nvPr>
            <p:ph type="sldNum" sz="quarter" idx="12"/>
          </p:nvPr>
        </p:nvSpPr>
        <p:spPr/>
        <p:txBody>
          <a:bodyPr/>
          <a:lstStyle>
            <a:lvl1pPr>
              <a:defRPr b="0"/>
            </a:lvl1p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sp>
        <p:nvSpPr>
          <p:cNvPr id="14" name="Chart Placeholder 13"/>
          <p:cNvSpPr>
            <a:spLocks noGrp="1"/>
          </p:cNvSpPr>
          <p:nvPr>
            <p:ph type="chart" sz="quarter" idx="14"/>
          </p:nvPr>
        </p:nvSpPr>
        <p:spPr>
          <a:xfrm>
            <a:off x="419100" y="2318656"/>
            <a:ext cx="4980213" cy="3624943"/>
          </a:xfrm>
        </p:spPr>
        <p:txBody>
          <a:bodyPr/>
          <a:lstStyle/>
          <a:p>
            <a:endParaRPr lang="en-US" dirty="0"/>
          </a:p>
        </p:txBody>
      </p:sp>
      <p:cxnSp>
        <p:nvCxnSpPr>
          <p:cNvPr id="24" name="Straight Connector 23"/>
          <p:cNvCxnSpPr/>
          <p:nvPr userDrawn="1"/>
        </p:nvCxnSpPr>
        <p:spPr>
          <a:xfrm flipH="1">
            <a:off x="419100" y="1720680"/>
            <a:ext cx="754380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22"/>
          </p:nvPr>
        </p:nvSpPr>
        <p:spPr>
          <a:xfrm>
            <a:off x="8089900" y="1720850"/>
            <a:ext cx="3683000" cy="3797300"/>
          </a:xfrm>
        </p:spPr>
        <p:txBody>
          <a:bodyPr>
            <a:noAutofit/>
          </a:bodyPr>
          <a:lstStyle>
            <a:lvl1pPr marL="342900" indent="-342900">
              <a:lnSpc>
                <a:spcPts val="2200"/>
              </a:lnSpc>
              <a:spcBef>
                <a:spcPts val="0"/>
              </a:spcBef>
              <a:spcAft>
                <a:spcPts val="600"/>
              </a:spcAft>
              <a:buFont typeface="+mj-lt"/>
              <a:buAutoNum type="arabicPeriod"/>
              <a:defRPr sz="2000"/>
            </a:lvl1pPr>
            <a:lvl2pPr marL="800100" indent="-342900">
              <a:lnSpc>
                <a:spcPts val="2200"/>
              </a:lnSpc>
              <a:spcBef>
                <a:spcPts val="0"/>
              </a:spcBef>
              <a:spcAft>
                <a:spcPts val="600"/>
              </a:spcAft>
              <a:buFont typeface="+mj-lt"/>
              <a:buAutoNum type="arabicPeriod"/>
              <a:defRPr sz="1800"/>
            </a:lvl2pPr>
            <a:lvl3pPr marL="1257300" indent="-342900">
              <a:lnSpc>
                <a:spcPts val="2200"/>
              </a:lnSpc>
              <a:spcBef>
                <a:spcPts val="0"/>
              </a:spcBef>
              <a:spcAft>
                <a:spcPts val="600"/>
              </a:spcAft>
              <a:buFont typeface="+mj-lt"/>
              <a:buAutoNum type="arabicPeriod"/>
              <a:defRPr sz="1600"/>
            </a:lvl3pPr>
            <a:lvl4pPr marL="1714500" indent="-342900">
              <a:lnSpc>
                <a:spcPts val="2200"/>
              </a:lnSpc>
              <a:spcBef>
                <a:spcPts val="0"/>
              </a:spcBef>
              <a:spcAft>
                <a:spcPts val="600"/>
              </a:spcAft>
              <a:buFont typeface="+mj-lt"/>
              <a:buAutoNum type="arabicPeriod"/>
              <a:defRPr sz="1400"/>
            </a:lvl4pPr>
            <a:lvl5pPr marL="2171700" indent="-342900">
              <a:lnSpc>
                <a:spcPts val="2200"/>
              </a:lnSpc>
              <a:spcBef>
                <a:spcPts val="0"/>
              </a:spcBef>
              <a:spcAft>
                <a:spcPts val="600"/>
              </a:spcAft>
              <a:buFont typeface="+mj-lt"/>
              <a:buAutoNum type="arabicPeriod"/>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2" name="Text Placeholder 9"/>
          <p:cNvSpPr>
            <a:spLocks noGrp="1"/>
          </p:cNvSpPr>
          <p:nvPr>
            <p:ph type="body" sz="quarter" idx="34"/>
          </p:nvPr>
        </p:nvSpPr>
        <p:spPr>
          <a:xfrm>
            <a:off x="419100" y="6466584"/>
            <a:ext cx="6662738" cy="276293"/>
          </a:xfrm>
        </p:spPr>
        <p:txBody>
          <a:bodyPr lIns="0" tIns="0" rIns="0" bIns="0">
            <a:noAutofit/>
          </a:bodyPr>
          <a:lstStyle>
            <a:lvl1pPr marL="0" indent="0">
              <a:buNone/>
              <a:defRPr sz="8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747679190"/>
      </p:ext>
    </p:extLst>
  </p:cSld>
  <p:clrMapOvr>
    <a:masterClrMapping/>
  </p:clrMapOvr>
  <p:extLst>
    <p:ext uri="{DCECCB84-F9BA-43D5-87BE-67443E8EF086}">
      <p15:sldGuideLst xmlns:p15="http://schemas.microsoft.com/office/powerpoint/2012/main" xmlns="">
        <p15:guide id="1" orient="horz" pos="3744">
          <p15:clr>
            <a:srgbClr val="FBAE40"/>
          </p15:clr>
        </p15:guide>
        <p15:guide id="2" orient="horz" pos="1248" userDrawn="1">
          <p15:clr>
            <a:srgbClr val="FBAE40"/>
          </p15:clr>
        </p15:guide>
        <p15:guide id="3" pos="5016"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G_Chart w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1651" y="1793969"/>
            <a:ext cx="2273300" cy="296091"/>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cxnSp>
        <p:nvCxnSpPr>
          <p:cNvPr id="10" name="Straight Connector 9"/>
          <p:cNvCxnSpPr/>
          <p:nvPr userDrawn="1"/>
        </p:nvCxnSpPr>
        <p:spPr>
          <a:xfrm flipH="1">
            <a:off x="424316" y="1720680"/>
            <a:ext cx="3696969"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Chart Placeholder 13"/>
          <p:cNvSpPr>
            <a:spLocks noGrp="1"/>
          </p:cNvSpPr>
          <p:nvPr>
            <p:ph type="chart" sz="quarter" idx="14"/>
          </p:nvPr>
        </p:nvSpPr>
        <p:spPr>
          <a:xfrm>
            <a:off x="419100" y="2055222"/>
            <a:ext cx="3692434" cy="3888378"/>
          </a:xfrm>
        </p:spPr>
        <p:txBody>
          <a:bodyPr/>
          <a:lstStyle/>
          <a:p>
            <a:endParaRPr lang="en-US" dirty="0"/>
          </a:p>
        </p:txBody>
      </p:sp>
      <p:sp>
        <p:nvSpPr>
          <p:cNvPr id="17" name="Content Placeholder 2"/>
          <p:cNvSpPr>
            <a:spLocks noGrp="1"/>
          </p:cNvSpPr>
          <p:nvPr>
            <p:ph sz="half" idx="16"/>
          </p:nvPr>
        </p:nvSpPr>
        <p:spPr>
          <a:xfrm>
            <a:off x="4156346" y="1776553"/>
            <a:ext cx="2273300" cy="313508"/>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cxnSp>
        <p:nvCxnSpPr>
          <p:cNvPr id="18" name="Straight Connector 17"/>
          <p:cNvCxnSpPr/>
          <p:nvPr userDrawn="1"/>
        </p:nvCxnSpPr>
        <p:spPr>
          <a:xfrm flipH="1">
            <a:off x="4229100" y="1720680"/>
            <a:ext cx="368608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Chart Placeholder 13"/>
          <p:cNvSpPr>
            <a:spLocks noGrp="1"/>
          </p:cNvSpPr>
          <p:nvPr>
            <p:ph type="chart" sz="quarter" idx="17"/>
          </p:nvPr>
        </p:nvSpPr>
        <p:spPr>
          <a:xfrm>
            <a:off x="4241261" y="2073546"/>
            <a:ext cx="3683540" cy="3870054"/>
          </a:xfrm>
        </p:spPr>
        <p:txBody>
          <a:bodyPr/>
          <a:lstStyle/>
          <a:p>
            <a:endParaRPr lang="en-US" dirty="0"/>
          </a:p>
        </p:txBody>
      </p:sp>
      <p:sp>
        <p:nvSpPr>
          <p:cNvPr id="15" name="Content Placeholder 5"/>
          <p:cNvSpPr>
            <a:spLocks noGrp="1"/>
          </p:cNvSpPr>
          <p:nvPr>
            <p:ph sz="quarter" idx="4"/>
          </p:nvPr>
        </p:nvSpPr>
        <p:spPr>
          <a:xfrm>
            <a:off x="7986199" y="1666672"/>
            <a:ext cx="3786702" cy="4918324"/>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21" name="Text Placeholder 9"/>
          <p:cNvSpPr>
            <a:spLocks noGrp="1"/>
          </p:cNvSpPr>
          <p:nvPr>
            <p:ph type="body" sz="quarter" idx="34"/>
          </p:nvPr>
        </p:nvSpPr>
        <p:spPr>
          <a:xfrm>
            <a:off x="419100" y="6466584"/>
            <a:ext cx="6662738" cy="276293"/>
          </a:xfrm>
        </p:spPr>
        <p:txBody>
          <a:bodyPr lIns="0" tIns="0" rIns="0" bIns="0">
            <a:noAutofit/>
          </a:bodyPr>
          <a:lstStyle>
            <a:lvl1pPr marL="0" indent="0">
              <a:buNone/>
              <a:defRPr sz="8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spTree>
    <p:extLst>
      <p:ext uri="{BB962C8B-B14F-4D97-AF65-F5344CB8AC3E}">
        <p14:creationId xmlns:p14="http://schemas.microsoft.com/office/powerpoint/2010/main" val="1609373343"/>
      </p:ext>
    </p:extLst>
  </p:cSld>
  <p:clrMapOvr>
    <a:masterClrMapping/>
  </p:clrMapOvr>
  <p:extLst>
    <p:ext uri="{DCECCB84-F9BA-43D5-87BE-67443E8EF086}">
      <p15:sldGuideLst xmlns:p15="http://schemas.microsoft.com/office/powerpoint/2012/main" xmlns="">
        <p15:guide id="1" orient="horz" pos="3744">
          <p15:clr>
            <a:srgbClr val="FBAE40"/>
          </p15:clr>
        </p15:guide>
        <p15:guide id="2" pos="4992" userDrawn="1">
          <p15:clr>
            <a:srgbClr val="FBAE40"/>
          </p15:clr>
        </p15:guide>
        <p15:guide id="3" pos="2592" userDrawn="1">
          <p15:clr>
            <a:srgbClr val="FBAE40"/>
          </p15:clr>
        </p15:guide>
        <p15:guide id="4" pos="2664" userDrawn="1">
          <p15:clr>
            <a:srgbClr val="FBAE40"/>
          </p15:clr>
        </p15:guide>
        <p15:guide id="5" orient="horz" pos="1248" userDrawn="1">
          <p15:clr>
            <a:srgbClr val="FBAE40"/>
          </p15:clr>
        </p15:guide>
        <p15:guide id="6" orient="horz" pos="108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H_Chart w text">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chorCtr="0">
            <a:noAutofit/>
          </a:bodyPr>
          <a:lstStyle/>
          <a:p>
            <a:r>
              <a:rPr lang="en-US" dirty="0"/>
              <a:t>Click to edit Master title style</a:t>
            </a:r>
          </a:p>
        </p:txBody>
      </p:sp>
      <p:sp>
        <p:nvSpPr>
          <p:cNvPr id="3" name="Content Placeholder 2"/>
          <p:cNvSpPr>
            <a:spLocks noGrp="1"/>
          </p:cNvSpPr>
          <p:nvPr>
            <p:ph sz="half" idx="1"/>
          </p:nvPr>
        </p:nvSpPr>
        <p:spPr>
          <a:xfrm>
            <a:off x="331651" y="1793969"/>
            <a:ext cx="2273300" cy="296091"/>
          </a:xfrm>
        </p:spPr>
        <p:txBody>
          <a:bodyPr>
            <a:noAutofit/>
          </a:bodyPr>
          <a:lstStyle>
            <a:lvl1pPr marL="0" indent="0">
              <a:lnSpc>
                <a:spcPts val="14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cxnSp>
        <p:nvCxnSpPr>
          <p:cNvPr id="10" name="Straight Connector 9"/>
          <p:cNvCxnSpPr/>
          <p:nvPr userDrawn="1"/>
        </p:nvCxnSpPr>
        <p:spPr>
          <a:xfrm flipH="1">
            <a:off x="417832" y="1720680"/>
            <a:ext cx="4992368"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Chart Placeholder 13"/>
          <p:cNvSpPr>
            <a:spLocks noGrp="1"/>
          </p:cNvSpPr>
          <p:nvPr>
            <p:ph type="chart" sz="quarter" idx="14"/>
          </p:nvPr>
        </p:nvSpPr>
        <p:spPr>
          <a:xfrm>
            <a:off x="419100" y="2055222"/>
            <a:ext cx="4996466" cy="3888378"/>
          </a:xfrm>
        </p:spPr>
        <p:txBody>
          <a:bodyPr/>
          <a:lstStyle/>
          <a:p>
            <a:endParaRPr lang="en-US" dirty="0"/>
          </a:p>
        </p:txBody>
      </p:sp>
      <p:sp>
        <p:nvSpPr>
          <p:cNvPr id="12"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3" name="Content Placeholder 5"/>
          <p:cNvSpPr>
            <a:spLocks noGrp="1"/>
          </p:cNvSpPr>
          <p:nvPr>
            <p:ph sz="quarter" idx="4"/>
          </p:nvPr>
        </p:nvSpPr>
        <p:spPr>
          <a:xfrm>
            <a:off x="5598233" y="1626174"/>
            <a:ext cx="6174668" cy="49588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34"/>
          </p:nvPr>
        </p:nvSpPr>
        <p:spPr>
          <a:xfrm>
            <a:off x="419100" y="6466584"/>
            <a:ext cx="6662738" cy="276293"/>
          </a:xfrm>
        </p:spPr>
        <p:txBody>
          <a:bodyPr lIns="0" tIns="0" rIns="0" bIns="0">
            <a:noAutofit/>
          </a:bodyPr>
          <a:lstStyle>
            <a:lvl1pPr marL="0" indent="0">
              <a:buNone/>
              <a:defRPr sz="8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spTree>
    <p:extLst>
      <p:ext uri="{BB962C8B-B14F-4D97-AF65-F5344CB8AC3E}">
        <p14:creationId xmlns:p14="http://schemas.microsoft.com/office/powerpoint/2010/main" val="1035841705"/>
      </p:ext>
    </p:extLst>
  </p:cSld>
  <p:clrMapOvr>
    <a:masterClrMapping/>
  </p:clrMapOvr>
  <p:extLst>
    <p:ext uri="{DCECCB84-F9BA-43D5-87BE-67443E8EF086}">
      <p15:sldGuideLst xmlns:p15="http://schemas.microsoft.com/office/powerpoint/2012/main" xmlns="">
        <p15:guide id="1" orient="horz" pos="3744">
          <p15:clr>
            <a:srgbClr val="FBAE40"/>
          </p15:clr>
        </p15:guide>
        <p15:guide id="2" orient="horz" pos="1248" userDrawn="1">
          <p15:clr>
            <a:srgbClr val="FBAE40"/>
          </p15:clr>
        </p15:guide>
        <p15:guide id="3" pos="3408"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K_Charts w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1651" y="1793969"/>
            <a:ext cx="2273300" cy="296091"/>
          </a:xfrm>
        </p:spPr>
        <p:txBody>
          <a:bodyPr>
            <a:noAutofit/>
          </a:bodyPr>
          <a:lstStyle>
            <a:lvl1pPr marL="0" indent="0">
              <a:lnSpc>
                <a:spcPts val="13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cxnSp>
        <p:nvCxnSpPr>
          <p:cNvPr id="10" name="Straight Connector 9"/>
          <p:cNvCxnSpPr/>
          <p:nvPr userDrawn="1"/>
        </p:nvCxnSpPr>
        <p:spPr>
          <a:xfrm flipH="1">
            <a:off x="417834" y="1720680"/>
            <a:ext cx="242696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Chart Placeholder 13"/>
          <p:cNvSpPr>
            <a:spLocks noGrp="1"/>
          </p:cNvSpPr>
          <p:nvPr>
            <p:ph type="chart" sz="quarter" idx="14"/>
          </p:nvPr>
        </p:nvSpPr>
        <p:spPr>
          <a:xfrm>
            <a:off x="419101" y="2055222"/>
            <a:ext cx="2432050" cy="3888378"/>
          </a:xfrm>
        </p:spPr>
        <p:txBody>
          <a:bodyPr/>
          <a:lstStyle/>
          <a:p>
            <a:endParaRPr lang="en-US" dirty="0"/>
          </a:p>
        </p:txBody>
      </p:sp>
      <p:sp>
        <p:nvSpPr>
          <p:cNvPr id="17" name="Content Placeholder 2"/>
          <p:cNvSpPr>
            <a:spLocks noGrp="1"/>
          </p:cNvSpPr>
          <p:nvPr>
            <p:ph sz="half" idx="16"/>
          </p:nvPr>
        </p:nvSpPr>
        <p:spPr>
          <a:xfrm>
            <a:off x="2881374" y="1796287"/>
            <a:ext cx="2273300" cy="313508"/>
          </a:xfrm>
        </p:spPr>
        <p:txBody>
          <a:bodyPr>
            <a:noAutofit/>
          </a:bodyPr>
          <a:lstStyle>
            <a:lvl1pPr marL="0" indent="0">
              <a:lnSpc>
                <a:spcPts val="13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sp>
        <p:nvSpPr>
          <p:cNvPr id="19" name="Chart Placeholder 13"/>
          <p:cNvSpPr>
            <a:spLocks noGrp="1"/>
          </p:cNvSpPr>
          <p:nvPr>
            <p:ph type="chart" sz="quarter" idx="17"/>
          </p:nvPr>
        </p:nvSpPr>
        <p:spPr>
          <a:xfrm>
            <a:off x="2971801" y="2073546"/>
            <a:ext cx="2438400" cy="3870054"/>
          </a:xfrm>
        </p:spPr>
        <p:txBody>
          <a:bodyPr/>
          <a:lstStyle/>
          <a:p>
            <a:endParaRPr lang="en-US" dirty="0"/>
          </a:p>
        </p:txBody>
      </p:sp>
      <p:cxnSp>
        <p:nvCxnSpPr>
          <p:cNvPr id="18" name="Straight Connector 17"/>
          <p:cNvCxnSpPr/>
          <p:nvPr userDrawn="1"/>
        </p:nvCxnSpPr>
        <p:spPr>
          <a:xfrm flipH="1">
            <a:off x="2971800" y="1720680"/>
            <a:ext cx="242696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22"/>
          </p:nvPr>
        </p:nvSpPr>
        <p:spPr>
          <a:xfrm>
            <a:off x="5547360" y="1720850"/>
            <a:ext cx="6225540" cy="3797300"/>
          </a:xfrm>
        </p:spPr>
        <p:txBody>
          <a:bodyPr>
            <a:noAutofit/>
          </a:bodyPr>
          <a:lstStyle>
            <a:lvl1pPr marL="231775" indent="-231775">
              <a:buFont typeface="Arial" panose="020B0604020202020204" pitchFamily="34" charset="0"/>
              <a:buChar char="•"/>
              <a:defRPr sz="2000"/>
            </a:lvl1pPr>
            <a:lvl2pPr marL="231775" indent="-231775">
              <a:buFont typeface="Arial" panose="020B0604020202020204" pitchFamily="34" charset="0"/>
              <a:buChar char="•"/>
              <a:defRPr sz="1800"/>
            </a:lvl2pPr>
            <a:lvl3pPr marL="231775" indent="-231775">
              <a:buFont typeface="Arial" panose="020B0604020202020204" pitchFamily="34" charset="0"/>
              <a:buChar char="•"/>
              <a:defRPr sz="1600"/>
            </a:lvl3pPr>
            <a:lvl4pPr marL="231775" indent="-231775">
              <a:buFont typeface="Arial" panose="020B0604020202020204" pitchFamily="34" charset="0"/>
              <a:buChar char="•"/>
              <a:defRPr sz="1400"/>
            </a:lvl4pPr>
            <a:lvl5pPr marL="231775" indent="-231775">
              <a:buFont typeface="Arial" panose="020B0604020202020204" pitchFamily="34" charset="0"/>
              <a:buChar char="•"/>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3" name="Text Placeholder 9"/>
          <p:cNvSpPr>
            <a:spLocks noGrp="1"/>
          </p:cNvSpPr>
          <p:nvPr>
            <p:ph type="body" sz="quarter" idx="34"/>
          </p:nvPr>
        </p:nvSpPr>
        <p:spPr>
          <a:xfrm>
            <a:off x="419100" y="6466584"/>
            <a:ext cx="6662738" cy="276293"/>
          </a:xfrm>
        </p:spPr>
        <p:txBody>
          <a:bodyPr lIns="0" tIns="0" rIns="0" bIns="0">
            <a:noAutofit/>
          </a:bodyPr>
          <a:lstStyle>
            <a:lvl1pPr marL="0" indent="0">
              <a:buNone/>
              <a:defRPr sz="8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466490748"/>
      </p:ext>
    </p:extLst>
  </p:cSld>
  <p:clrMapOvr>
    <a:masterClrMapping/>
  </p:clrMapOvr>
  <p:extLst>
    <p:ext uri="{DCECCB84-F9BA-43D5-87BE-67443E8EF086}">
      <p15:sldGuideLst xmlns:p15="http://schemas.microsoft.com/office/powerpoint/2012/main" xmlns="">
        <p15:guide id="1" orient="horz" pos="3744">
          <p15:clr>
            <a:srgbClr val="FBAE40"/>
          </p15:clr>
        </p15:guide>
        <p15:guide id="2" pos="1800" userDrawn="1">
          <p15:clr>
            <a:srgbClr val="FBAE40"/>
          </p15:clr>
        </p15:guide>
        <p15:guide id="3" pos="1872" userDrawn="1">
          <p15:clr>
            <a:srgbClr val="FBAE40"/>
          </p15:clr>
        </p15:guide>
        <p15:guide id="4" pos="3408" userDrawn="1">
          <p15:clr>
            <a:srgbClr val="FBAE40"/>
          </p15:clr>
        </p15:guide>
        <p15:guide id="5" orient="horz" pos="124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ub Title">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8" name="Slide Number Placeholder 7"/>
          <p:cNvSpPr>
            <a:spLocks noGrp="1"/>
          </p:cNvSpPr>
          <p:nvPr>
            <p:ph type="sldNum" sz="quarter" idx="19"/>
          </p:nvPr>
        </p:nvSpPr>
        <p:spPr/>
        <p:txBody>
          <a:bodyPr/>
          <a:lstStyle/>
          <a:p>
            <a:fld id="{50A71C89-2D7F-4DE3-B686-B567B7CE4AF9}" type="slidenum">
              <a:rPr lang="en-US" b="1" smtClean="0"/>
              <a:pPr/>
              <a:t>‹#›</a:t>
            </a:fld>
            <a:endParaRPr lang="en-US" b="1" dirty="0"/>
          </a:p>
        </p:txBody>
      </p:sp>
      <p:sp>
        <p:nvSpPr>
          <p:cNvPr id="6"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0" name="Text Placeholder 9"/>
          <p:cNvSpPr>
            <a:spLocks noGrp="1"/>
          </p:cNvSpPr>
          <p:nvPr>
            <p:ph type="body" sz="quarter" idx="34"/>
          </p:nvPr>
        </p:nvSpPr>
        <p:spPr>
          <a:xfrm>
            <a:off x="419100" y="6466584"/>
            <a:ext cx="6662738" cy="276293"/>
          </a:xfrm>
        </p:spPr>
        <p:txBody>
          <a:bodyPr lIns="0" tIns="0" rIns="0" bIns="0">
            <a:noAutofit/>
          </a:bodyPr>
          <a:lstStyle>
            <a:lvl1pPr marL="0" indent="0">
              <a:buNone/>
              <a:defRPr sz="8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64603780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L_Charts ">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1651" y="1793969"/>
            <a:ext cx="2273300" cy="296091"/>
          </a:xfrm>
        </p:spPr>
        <p:txBody>
          <a:bodyPr>
            <a:noAutofit/>
          </a:bodyPr>
          <a:lstStyle>
            <a:lvl1pPr marL="0" indent="0">
              <a:lnSpc>
                <a:spcPts val="14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cxnSp>
        <p:nvCxnSpPr>
          <p:cNvPr id="10" name="Straight Connector 9"/>
          <p:cNvCxnSpPr/>
          <p:nvPr userDrawn="1"/>
        </p:nvCxnSpPr>
        <p:spPr>
          <a:xfrm flipH="1">
            <a:off x="417834" y="1720680"/>
            <a:ext cx="3684774"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Chart Placeholder 13"/>
          <p:cNvSpPr>
            <a:spLocks noGrp="1"/>
          </p:cNvSpPr>
          <p:nvPr>
            <p:ph type="chart" sz="quarter" idx="14"/>
          </p:nvPr>
        </p:nvSpPr>
        <p:spPr>
          <a:xfrm>
            <a:off x="419100" y="2255520"/>
            <a:ext cx="3707891" cy="3803904"/>
          </a:xfrm>
        </p:spPr>
        <p:txBody>
          <a:bodyPr/>
          <a:lstStyle/>
          <a:p>
            <a:endParaRPr lang="en-US" dirty="0"/>
          </a:p>
        </p:txBody>
      </p:sp>
      <p:sp>
        <p:nvSpPr>
          <p:cNvPr id="16" name="Content Placeholder 15"/>
          <p:cNvSpPr>
            <a:spLocks noGrp="1"/>
          </p:cNvSpPr>
          <p:nvPr>
            <p:ph sz="quarter" idx="15"/>
          </p:nvPr>
        </p:nvSpPr>
        <p:spPr>
          <a:xfrm>
            <a:off x="330427" y="6406010"/>
            <a:ext cx="5378450" cy="419100"/>
          </a:xfrm>
        </p:spPr>
        <p:txBody>
          <a:bodyPr>
            <a:normAutofit/>
          </a:bodyPr>
          <a:lstStyle>
            <a:lvl1pPr marL="0" indent="0">
              <a:lnSpc>
                <a:spcPct val="100000"/>
              </a:lnSpc>
              <a:buNone/>
              <a:defRPr sz="800"/>
            </a:lvl1pPr>
            <a:lvl2pPr marL="457200" indent="0">
              <a:buNone/>
              <a:defRPr sz="700"/>
            </a:lvl2pPr>
            <a:lvl3pPr marL="914400" indent="0">
              <a:buNone/>
              <a:defRPr sz="600"/>
            </a:lvl3pPr>
          </a:lstStyle>
          <a:p>
            <a:pPr lvl="0"/>
            <a:r>
              <a:rPr lang="en-US" dirty="0"/>
              <a:t>Edit Master text styles</a:t>
            </a:r>
          </a:p>
        </p:txBody>
      </p:sp>
      <p:sp>
        <p:nvSpPr>
          <p:cNvPr id="21"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cxnSp>
        <p:nvCxnSpPr>
          <p:cNvPr id="22" name="Straight Connector 21"/>
          <p:cNvCxnSpPr/>
          <p:nvPr userDrawn="1"/>
        </p:nvCxnSpPr>
        <p:spPr>
          <a:xfrm flipH="1">
            <a:off x="4253700" y="1720680"/>
            <a:ext cx="3684774"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userDrawn="1"/>
        </p:nvCxnSpPr>
        <p:spPr>
          <a:xfrm flipH="1">
            <a:off x="8076220" y="1720680"/>
            <a:ext cx="241499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Content Placeholder 2"/>
          <p:cNvSpPr>
            <a:spLocks noGrp="1"/>
          </p:cNvSpPr>
          <p:nvPr>
            <p:ph sz="half" idx="34"/>
          </p:nvPr>
        </p:nvSpPr>
        <p:spPr>
          <a:xfrm>
            <a:off x="4157308" y="1793969"/>
            <a:ext cx="2273300" cy="296091"/>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sp>
        <p:nvSpPr>
          <p:cNvPr id="27" name="Chart Placeholder 13"/>
          <p:cNvSpPr>
            <a:spLocks noGrp="1"/>
          </p:cNvSpPr>
          <p:nvPr>
            <p:ph type="chart" sz="quarter" idx="35"/>
          </p:nvPr>
        </p:nvSpPr>
        <p:spPr>
          <a:xfrm>
            <a:off x="4244757" y="2255520"/>
            <a:ext cx="3707891" cy="3803904"/>
          </a:xfrm>
        </p:spPr>
        <p:txBody>
          <a:bodyPr/>
          <a:lstStyle/>
          <a:p>
            <a:endParaRPr lang="en-US" dirty="0"/>
          </a:p>
        </p:txBody>
      </p:sp>
      <p:sp>
        <p:nvSpPr>
          <p:cNvPr id="28" name="Content Placeholder 2"/>
          <p:cNvSpPr>
            <a:spLocks noGrp="1"/>
          </p:cNvSpPr>
          <p:nvPr>
            <p:ph sz="half" idx="36"/>
          </p:nvPr>
        </p:nvSpPr>
        <p:spPr>
          <a:xfrm>
            <a:off x="7988771" y="1793969"/>
            <a:ext cx="2273300" cy="296091"/>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sp>
        <p:nvSpPr>
          <p:cNvPr id="29" name="Chart Placeholder 13"/>
          <p:cNvSpPr>
            <a:spLocks noGrp="1"/>
          </p:cNvSpPr>
          <p:nvPr>
            <p:ph type="chart" sz="quarter" idx="37"/>
          </p:nvPr>
        </p:nvSpPr>
        <p:spPr>
          <a:xfrm>
            <a:off x="8076221" y="2255520"/>
            <a:ext cx="2402804" cy="3803904"/>
          </a:xfrm>
        </p:spPr>
        <p:txBody>
          <a:bodyPr/>
          <a:lstStyle/>
          <a:p>
            <a:endParaRPr lang="en-US" dirty="0"/>
          </a:p>
        </p:txBody>
      </p:sp>
    </p:spTree>
    <p:extLst>
      <p:ext uri="{BB962C8B-B14F-4D97-AF65-F5344CB8AC3E}">
        <p14:creationId xmlns:p14="http://schemas.microsoft.com/office/powerpoint/2010/main" val="1199830158"/>
      </p:ext>
    </p:extLst>
  </p:cSld>
  <p:clrMapOvr>
    <a:masterClrMapping/>
  </p:clrMapOvr>
  <p:extLst>
    <p:ext uri="{DCECCB84-F9BA-43D5-87BE-67443E8EF086}">
      <p15:sldGuideLst xmlns:p15="http://schemas.microsoft.com/office/powerpoint/2012/main" xmlns="">
        <p15:guide id="1" orient="horz" pos="3744">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M_Charts w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cxnSp>
        <p:nvCxnSpPr>
          <p:cNvPr id="10" name="Straight Connector 9"/>
          <p:cNvCxnSpPr/>
          <p:nvPr userDrawn="1"/>
        </p:nvCxnSpPr>
        <p:spPr>
          <a:xfrm flipH="1">
            <a:off x="417834" y="1720680"/>
            <a:ext cx="372744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Chart Placeholder 13"/>
          <p:cNvSpPr>
            <a:spLocks noGrp="1"/>
          </p:cNvSpPr>
          <p:nvPr>
            <p:ph type="chart" sz="quarter" idx="14"/>
          </p:nvPr>
        </p:nvSpPr>
        <p:spPr>
          <a:xfrm>
            <a:off x="419100" y="2055222"/>
            <a:ext cx="3708763" cy="3888378"/>
          </a:xfrm>
        </p:spPr>
        <p:txBody>
          <a:bodyPr/>
          <a:lstStyle/>
          <a:p>
            <a:endParaRPr lang="en-US" dirty="0"/>
          </a:p>
        </p:txBody>
      </p:sp>
      <p:sp>
        <p:nvSpPr>
          <p:cNvPr id="16" name="Content Placeholder 15"/>
          <p:cNvSpPr>
            <a:spLocks noGrp="1"/>
          </p:cNvSpPr>
          <p:nvPr>
            <p:ph sz="quarter" idx="15"/>
          </p:nvPr>
        </p:nvSpPr>
        <p:spPr>
          <a:xfrm>
            <a:off x="323850" y="6438900"/>
            <a:ext cx="5378450" cy="419100"/>
          </a:xfrm>
        </p:spPr>
        <p:txBody>
          <a:bodyPr>
            <a:normAutofit/>
          </a:bodyPr>
          <a:lstStyle>
            <a:lvl1pPr marL="0" indent="0">
              <a:lnSpc>
                <a:spcPct val="100000"/>
              </a:lnSpc>
              <a:buNone/>
              <a:defRPr sz="700"/>
            </a:lvl1pPr>
            <a:lvl2pPr marL="457200" indent="0">
              <a:buNone/>
              <a:defRPr sz="700"/>
            </a:lvl2pPr>
            <a:lvl3pPr marL="914400" indent="0">
              <a:buNone/>
              <a:defRPr sz="600"/>
            </a:lvl3pPr>
          </a:lstStyle>
          <a:p>
            <a:pPr lvl="0"/>
            <a:r>
              <a:rPr lang="en-US" dirty="0"/>
              <a:t>Edit Master text styles</a:t>
            </a:r>
          </a:p>
        </p:txBody>
      </p:sp>
      <p:cxnSp>
        <p:nvCxnSpPr>
          <p:cNvPr id="22" name="Straight Connector 21"/>
          <p:cNvCxnSpPr/>
          <p:nvPr userDrawn="1"/>
        </p:nvCxnSpPr>
        <p:spPr>
          <a:xfrm flipH="1">
            <a:off x="8077201" y="1720680"/>
            <a:ext cx="3695699"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Chart Placeholder 22"/>
          <p:cNvSpPr>
            <a:spLocks noGrp="1"/>
          </p:cNvSpPr>
          <p:nvPr>
            <p:ph type="chart" sz="quarter" idx="19"/>
          </p:nvPr>
        </p:nvSpPr>
        <p:spPr>
          <a:xfrm>
            <a:off x="8072438" y="2073275"/>
            <a:ext cx="3700462" cy="3870325"/>
          </a:xfrm>
        </p:spPr>
        <p:txBody>
          <a:bodyPr/>
          <a:lstStyle/>
          <a:p>
            <a:endParaRPr lang="en-US" dirty="0"/>
          </a:p>
        </p:txBody>
      </p:sp>
      <p:sp>
        <p:nvSpPr>
          <p:cNvPr id="18"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20" name="Text Placeholder 10"/>
          <p:cNvSpPr>
            <a:spLocks noGrp="1"/>
          </p:cNvSpPr>
          <p:nvPr>
            <p:ph type="body" sz="quarter" idx="22"/>
          </p:nvPr>
        </p:nvSpPr>
        <p:spPr>
          <a:xfrm>
            <a:off x="4273296" y="1720850"/>
            <a:ext cx="3681984" cy="4222750"/>
          </a:xfrm>
        </p:spPr>
        <p:txBody>
          <a:bodyPr>
            <a:noAutofit/>
          </a:bodyPr>
          <a:lstStyle>
            <a:lvl1pPr marL="231775" indent="-231775">
              <a:buFont typeface="Arial" panose="020B0604020202020204" pitchFamily="34" charset="0"/>
              <a:buChar char="•"/>
              <a:defRPr sz="2000"/>
            </a:lvl1pPr>
            <a:lvl2pPr marL="231775" indent="-231775">
              <a:buFont typeface="Arial" panose="020B0604020202020204" pitchFamily="34" charset="0"/>
              <a:buChar char="•"/>
              <a:defRPr sz="1800"/>
            </a:lvl2pPr>
            <a:lvl3pPr marL="231775" indent="-231775">
              <a:buFont typeface="Arial" panose="020B0604020202020204" pitchFamily="34" charset="0"/>
              <a:buChar char="•"/>
              <a:defRPr sz="1600"/>
            </a:lvl3pPr>
            <a:lvl4pPr marL="231775" indent="-231775">
              <a:buFont typeface="Arial" panose="020B0604020202020204" pitchFamily="34" charset="0"/>
              <a:buChar char="•"/>
              <a:defRPr sz="1400"/>
            </a:lvl4pPr>
            <a:lvl5pPr marL="231775" indent="-231775">
              <a:buFont typeface="Arial" panose="020B0604020202020204" pitchFamily="34" charset="0"/>
              <a:buChar char="•"/>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p:cNvSpPr>
            <a:spLocks noGrp="1"/>
          </p:cNvSpPr>
          <p:nvPr>
            <p:ph sz="half" idx="1"/>
          </p:nvPr>
        </p:nvSpPr>
        <p:spPr>
          <a:xfrm>
            <a:off x="331651" y="1793969"/>
            <a:ext cx="2273300" cy="296091"/>
          </a:xfrm>
        </p:spPr>
        <p:txBody>
          <a:bodyPr>
            <a:noAutofit/>
          </a:bodyPr>
          <a:lstStyle>
            <a:lvl1pPr marL="0" indent="0">
              <a:lnSpc>
                <a:spcPts val="14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sp>
        <p:nvSpPr>
          <p:cNvPr id="15" name="Content Placeholder 2"/>
          <p:cNvSpPr>
            <a:spLocks noGrp="1"/>
          </p:cNvSpPr>
          <p:nvPr>
            <p:ph sz="half" idx="36"/>
          </p:nvPr>
        </p:nvSpPr>
        <p:spPr>
          <a:xfrm>
            <a:off x="7988771" y="1793969"/>
            <a:ext cx="2273300" cy="296091"/>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spTree>
    <p:extLst>
      <p:ext uri="{BB962C8B-B14F-4D97-AF65-F5344CB8AC3E}">
        <p14:creationId xmlns:p14="http://schemas.microsoft.com/office/powerpoint/2010/main" val="2249873557"/>
      </p:ext>
    </p:extLst>
  </p:cSld>
  <p:clrMapOvr>
    <a:masterClrMapping/>
  </p:clrMapOvr>
  <p:extLst>
    <p:ext uri="{DCECCB84-F9BA-43D5-87BE-67443E8EF086}">
      <p15:sldGuideLst xmlns:p15="http://schemas.microsoft.com/office/powerpoint/2012/main" xmlns="">
        <p15:guide id="1" orient="horz" pos="3744">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N_Char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1651" y="1793969"/>
            <a:ext cx="2273300" cy="296091"/>
          </a:xfrm>
        </p:spPr>
        <p:txBody>
          <a:bodyPr>
            <a:noAutofit/>
          </a:bodyPr>
          <a:lstStyle>
            <a:lvl1pPr marL="0" indent="0">
              <a:lnSpc>
                <a:spcPts val="14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cxnSp>
        <p:nvCxnSpPr>
          <p:cNvPr id="10" name="Straight Connector 9"/>
          <p:cNvCxnSpPr/>
          <p:nvPr userDrawn="1"/>
        </p:nvCxnSpPr>
        <p:spPr>
          <a:xfrm flipH="1">
            <a:off x="417834" y="1720680"/>
            <a:ext cx="242696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Chart Placeholder 13"/>
          <p:cNvSpPr>
            <a:spLocks noGrp="1"/>
          </p:cNvSpPr>
          <p:nvPr>
            <p:ph type="chart" sz="quarter" idx="14"/>
          </p:nvPr>
        </p:nvSpPr>
        <p:spPr>
          <a:xfrm>
            <a:off x="419101" y="2055222"/>
            <a:ext cx="2432050" cy="3888378"/>
          </a:xfrm>
        </p:spPr>
        <p:txBody>
          <a:bodyPr/>
          <a:lstStyle/>
          <a:p>
            <a:endParaRPr lang="en-US" dirty="0"/>
          </a:p>
        </p:txBody>
      </p:sp>
      <p:sp>
        <p:nvSpPr>
          <p:cNvPr id="16" name="Content Placeholder 15"/>
          <p:cNvSpPr>
            <a:spLocks noGrp="1"/>
          </p:cNvSpPr>
          <p:nvPr>
            <p:ph sz="quarter" idx="15"/>
          </p:nvPr>
        </p:nvSpPr>
        <p:spPr>
          <a:xfrm>
            <a:off x="10601706" y="1702308"/>
            <a:ext cx="1171194" cy="4241292"/>
          </a:xfrm>
        </p:spPr>
        <p:txBody>
          <a:bodyPr>
            <a:normAutofit/>
          </a:bodyPr>
          <a:lstStyle>
            <a:lvl1pPr marL="0" indent="0">
              <a:lnSpc>
                <a:spcPts val="840"/>
              </a:lnSpc>
              <a:spcBef>
                <a:spcPts val="0"/>
              </a:spcBef>
              <a:buNone/>
              <a:defRPr sz="700"/>
            </a:lvl1pPr>
            <a:lvl2pPr marL="457200" indent="0">
              <a:buNone/>
              <a:defRPr sz="700"/>
            </a:lvl2pPr>
            <a:lvl3pPr marL="914400" indent="0">
              <a:buNone/>
              <a:defRPr sz="600"/>
            </a:lvl3pPr>
          </a:lstStyle>
          <a:p>
            <a:pPr lvl="0"/>
            <a:r>
              <a:rPr lang="en-US" dirty="0"/>
              <a:t>Edit Master text styles</a:t>
            </a:r>
          </a:p>
        </p:txBody>
      </p:sp>
      <p:sp>
        <p:nvSpPr>
          <p:cNvPr id="17" name="Content Placeholder 2"/>
          <p:cNvSpPr>
            <a:spLocks noGrp="1"/>
          </p:cNvSpPr>
          <p:nvPr>
            <p:ph sz="half" idx="16"/>
          </p:nvPr>
        </p:nvSpPr>
        <p:spPr>
          <a:xfrm>
            <a:off x="2881374" y="1776553"/>
            <a:ext cx="2273300" cy="313508"/>
          </a:xfrm>
        </p:spPr>
        <p:txBody>
          <a:bodyPr>
            <a:noAutofit/>
          </a:bodyPr>
          <a:lstStyle>
            <a:lvl1pPr marL="0" indent="0">
              <a:lnSpc>
                <a:spcPts val="14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sp>
        <p:nvSpPr>
          <p:cNvPr id="19" name="Chart Placeholder 13"/>
          <p:cNvSpPr>
            <a:spLocks noGrp="1"/>
          </p:cNvSpPr>
          <p:nvPr>
            <p:ph type="chart" sz="quarter" idx="17"/>
          </p:nvPr>
        </p:nvSpPr>
        <p:spPr>
          <a:xfrm>
            <a:off x="2971801" y="2073546"/>
            <a:ext cx="2438400" cy="3870054"/>
          </a:xfrm>
        </p:spPr>
        <p:txBody>
          <a:bodyPr/>
          <a:lstStyle/>
          <a:p>
            <a:endParaRPr lang="en-US" dirty="0"/>
          </a:p>
        </p:txBody>
      </p:sp>
      <p:cxnSp>
        <p:nvCxnSpPr>
          <p:cNvPr id="18" name="Straight Connector 17"/>
          <p:cNvCxnSpPr/>
          <p:nvPr userDrawn="1"/>
        </p:nvCxnSpPr>
        <p:spPr>
          <a:xfrm flipH="1">
            <a:off x="2971800" y="1720680"/>
            <a:ext cx="242696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Content Placeholder 2"/>
          <p:cNvSpPr>
            <a:spLocks noGrp="1"/>
          </p:cNvSpPr>
          <p:nvPr>
            <p:ph sz="half" idx="20"/>
          </p:nvPr>
        </p:nvSpPr>
        <p:spPr>
          <a:xfrm>
            <a:off x="5429250" y="1776553"/>
            <a:ext cx="2273300" cy="313508"/>
          </a:xfrm>
        </p:spPr>
        <p:txBody>
          <a:bodyPr>
            <a:noAutofit/>
          </a:bodyPr>
          <a:lstStyle>
            <a:lvl1pPr marL="0" indent="0">
              <a:lnSpc>
                <a:spcPts val="14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cxnSp>
        <p:nvCxnSpPr>
          <p:cNvPr id="24" name="Straight Connector 23"/>
          <p:cNvCxnSpPr/>
          <p:nvPr userDrawn="1"/>
        </p:nvCxnSpPr>
        <p:spPr>
          <a:xfrm flipH="1">
            <a:off x="5519676" y="1720680"/>
            <a:ext cx="2405124"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Chart Placeholder 13"/>
          <p:cNvSpPr>
            <a:spLocks noGrp="1"/>
          </p:cNvSpPr>
          <p:nvPr>
            <p:ph type="chart" sz="quarter" idx="21"/>
          </p:nvPr>
        </p:nvSpPr>
        <p:spPr>
          <a:xfrm>
            <a:off x="5524500" y="2073546"/>
            <a:ext cx="2400300" cy="3870054"/>
          </a:xfrm>
        </p:spPr>
        <p:txBody>
          <a:bodyPr/>
          <a:lstStyle/>
          <a:p>
            <a:endParaRPr lang="en-US" dirty="0"/>
          </a:p>
        </p:txBody>
      </p:sp>
      <p:sp>
        <p:nvSpPr>
          <p:cNvPr id="21"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22" name="Content Placeholder 2"/>
          <p:cNvSpPr>
            <a:spLocks noGrp="1"/>
          </p:cNvSpPr>
          <p:nvPr>
            <p:ph sz="half" idx="34"/>
          </p:nvPr>
        </p:nvSpPr>
        <p:spPr>
          <a:xfrm>
            <a:off x="7983066" y="1776553"/>
            <a:ext cx="2273300" cy="313508"/>
          </a:xfrm>
        </p:spPr>
        <p:txBody>
          <a:bodyPr>
            <a:noAutofit/>
          </a:bodyPr>
          <a:lstStyle>
            <a:lvl1pPr marL="0" indent="0">
              <a:lnSpc>
                <a:spcPts val="14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cxnSp>
        <p:nvCxnSpPr>
          <p:cNvPr id="23" name="Straight Connector 22"/>
          <p:cNvCxnSpPr/>
          <p:nvPr userDrawn="1"/>
        </p:nvCxnSpPr>
        <p:spPr>
          <a:xfrm flipH="1">
            <a:off x="8047180" y="1720680"/>
            <a:ext cx="242696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Chart Placeholder 13"/>
          <p:cNvSpPr>
            <a:spLocks noGrp="1"/>
          </p:cNvSpPr>
          <p:nvPr>
            <p:ph type="chart" sz="quarter" idx="35"/>
          </p:nvPr>
        </p:nvSpPr>
        <p:spPr>
          <a:xfrm>
            <a:off x="8040216" y="2073546"/>
            <a:ext cx="2438400" cy="3870054"/>
          </a:xfrm>
        </p:spPr>
        <p:txBody>
          <a:bodyPr/>
          <a:lstStyle/>
          <a:p>
            <a:endParaRPr lang="en-US" dirty="0"/>
          </a:p>
        </p:txBody>
      </p:sp>
      <p:sp>
        <p:nvSpPr>
          <p:cNvPr id="27" name="Text Placeholder 9"/>
          <p:cNvSpPr>
            <a:spLocks noGrp="1"/>
          </p:cNvSpPr>
          <p:nvPr>
            <p:ph type="body" sz="quarter" idx="36"/>
          </p:nvPr>
        </p:nvSpPr>
        <p:spPr>
          <a:xfrm>
            <a:off x="419100" y="6466584"/>
            <a:ext cx="6662738" cy="276293"/>
          </a:xfrm>
        </p:spPr>
        <p:txBody>
          <a:bodyPr lIns="0" tIns="0" rIns="0" bIns="0">
            <a:noAutofit/>
          </a:bodyPr>
          <a:lstStyle>
            <a:lvl1pPr marL="0" indent="0">
              <a:buNone/>
              <a:defRPr sz="8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2277678488"/>
      </p:ext>
    </p:extLst>
  </p:cSld>
  <p:clrMapOvr>
    <a:masterClrMapping/>
  </p:clrMapOvr>
  <p:extLst>
    <p:ext uri="{DCECCB84-F9BA-43D5-87BE-67443E8EF086}">
      <p15:sldGuideLst xmlns:p15="http://schemas.microsoft.com/office/powerpoint/2012/main" xmlns="">
        <p15:guide id="1" orient="horz" pos="3744">
          <p15:clr>
            <a:srgbClr val="FBAE40"/>
          </p15:clr>
        </p15:guide>
        <p15:guide id="2" pos="1800" userDrawn="1">
          <p15:clr>
            <a:srgbClr val="FBAE40"/>
          </p15:clr>
        </p15:guide>
        <p15:guide id="3" pos="1872" userDrawn="1">
          <p15:clr>
            <a:srgbClr val="FBAE40"/>
          </p15:clr>
        </p15:guide>
        <p15:guide id="4" pos="3408" userDrawn="1">
          <p15:clr>
            <a:srgbClr val="FBAE40"/>
          </p15:clr>
        </p15:guide>
        <p15:guide id="5" pos="3480" userDrawn="1">
          <p15:clr>
            <a:srgbClr val="FBAE40"/>
          </p15:clr>
        </p15:guide>
        <p15:guide id="6" pos="5064" userDrawn="1">
          <p15:clr>
            <a:srgbClr val="FBAE40"/>
          </p15:clr>
        </p15:guide>
        <p15:guide id="7" pos="4992" userDrawn="1">
          <p15:clr>
            <a:srgbClr val="FBAE40"/>
          </p15:clr>
        </p15:guide>
        <p15:guide id="8" pos="6600" userDrawn="1">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G_Chart w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196515" y="1776553"/>
            <a:ext cx="2273300" cy="296091"/>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cxnSp>
        <p:nvCxnSpPr>
          <p:cNvPr id="10" name="Straight Connector 9"/>
          <p:cNvCxnSpPr/>
          <p:nvPr userDrawn="1"/>
        </p:nvCxnSpPr>
        <p:spPr>
          <a:xfrm flipH="1">
            <a:off x="4282694" y="1720680"/>
            <a:ext cx="3666309"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Chart Placeholder 13"/>
          <p:cNvSpPr>
            <a:spLocks noGrp="1"/>
          </p:cNvSpPr>
          <p:nvPr>
            <p:ph type="chart" sz="quarter" idx="14"/>
          </p:nvPr>
        </p:nvSpPr>
        <p:spPr>
          <a:xfrm>
            <a:off x="4283964" y="2055222"/>
            <a:ext cx="3678936" cy="3888378"/>
          </a:xfrm>
        </p:spPr>
        <p:txBody>
          <a:bodyPr/>
          <a:lstStyle/>
          <a:p>
            <a:endParaRPr lang="en-US" dirty="0"/>
          </a:p>
        </p:txBody>
      </p:sp>
      <p:sp>
        <p:nvSpPr>
          <p:cNvPr id="16" name="Content Placeholder 15"/>
          <p:cNvSpPr>
            <a:spLocks noGrp="1"/>
          </p:cNvSpPr>
          <p:nvPr>
            <p:ph sz="quarter" idx="15"/>
          </p:nvPr>
        </p:nvSpPr>
        <p:spPr>
          <a:xfrm>
            <a:off x="330428" y="6406010"/>
            <a:ext cx="5378450" cy="419100"/>
          </a:xfrm>
        </p:spPr>
        <p:txBody>
          <a:bodyPr>
            <a:normAutofit/>
          </a:bodyPr>
          <a:lstStyle>
            <a:lvl1pPr marL="0" indent="0">
              <a:lnSpc>
                <a:spcPct val="100000"/>
              </a:lnSpc>
              <a:buNone/>
              <a:defRPr sz="800"/>
            </a:lvl1pPr>
            <a:lvl2pPr marL="457200" indent="0">
              <a:buNone/>
              <a:defRPr sz="700"/>
            </a:lvl2pPr>
            <a:lvl3pPr marL="914400" indent="0">
              <a:buNone/>
              <a:defRPr sz="600"/>
            </a:lvl3pPr>
          </a:lstStyle>
          <a:p>
            <a:pPr lvl="0"/>
            <a:r>
              <a:rPr lang="en-US" dirty="0"/>
              <a:t>Edit Master text styles</a:t>
            </a:r>
          </a:p>
        </p:txBody>
      </p:sp>
      <p:sp>
        <p:nvSpPr>
          <p:cNvPr id="17" name="Content Placeholder 2"/>
          <p:cNvSpPr>
            <a:spLocks noGrp="1"/>
          </p:cNvSpPr>
          <p:nvPr>
            <p:ph sz="half" idx="16"/>
          </p:nvPr>
        </p:nvSpPr>
        <p:spPr>
          <a:xfrm>
            <a:off x="8021210" y="1776553"/>
            <a:ext cx="2273300" cy="313508"/>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cxnSp>
        <p:nvCxnSpPr>
          <p:cNvPr id="18" name="Straight Connector 17"/>
          <p:cNvCxnSpPr/>
          <p:nvPr userDrawn="1"/>
        </p:nvCxnSpPr>
        <p:spPr>
          <a:xfrm flipH="1">
            <a:off x="8113739" y="1720680"/>
            <a:ext cx="3666309"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Chart Placeholder 13"/>
          <p:cNvSpPr>
            <a:spLocks noGrp="1"/>
          </p:cNvSpPr>
          <p:nvPr>
            <p:ph type="chart" sz="quarter" idx="17"/>
          </p:nvPr>
        </p:nvSpPr>
        <p:spPr>
          <a:xfrm>
            <a:off x="8126441" y="2073546"/>
            <a:ext cx="3646459" cy="3870054"/>
          </a:xfrm>
        </p:spPr>
        <p:txBody>
          <a:bodyPr/>
          <a:lstStyle/>
          <a:p>
            <a:endParaRPr lang="en-US" dirty="0"/>
          </a:p>
        </p:txBody>
      </p:sp>
      <p:sp>
        <p:nvSpPr>
          <p:cNvPr id="15" name="Content Placeholder 5"/>
          <p:cNvSpPr>
            <a:spLocks noGrp="1"/>
          </p:cNvSpPr>
          <p:nvPr>
            <p:ph sz="quarter" idx="4"/>
          </p:nvPr>
        </p:nvSpPr>
        <p:spPr>
          <a:xfrm>
            <a:off x="419100" y="1626174"/>
            <a:ext cx="3786702" cy="441496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4088505768"/>
      </p:ext>
    </p:extLst>
  </p:cSld>
  <p:clrMapOvr>
    <a:masterClrMapping/>
  </p:clrMapOvr>
  <p:extLst>
    <p:ext uri="{DCECCB84-F9BA-43D5-87BE-67443E8EF086}">
      <p15:sldGuideLst xmlns:p15="http://schemas.microsoft.com/office/powerpoint/2012/main" xmlns="">
        <p15:guide id="1" orient="horz" pos="3744">
          <p15:clr>
            <a:srgbClr val="FBAE40"/>
          </p15:clr>
        </p15:guide>
        <p15:guide id="2" orient="horz" pos="2160" userDrawn="1">
          <p15:clr>
            <a:srgbClr val="FBAE40"/>
          </p15:clr>
        </p15:guide>
        <p15:guide id="3" pos="5112" userDrawn="1">
          <p15:clr>
            <a:srgbClr val="FBAE40"/>
          </p15:clr>
        </p15:guide>
        <p15:guide id="4" pos="5016" userDrawn="1">
          <p15:clr>
            <a:srgbClr val="FBAE40"/>
          </p15:clr>
        </p15:guide>
        <p15:guide id="5" pos="2688" userDrawn="1">
          <p15:clr>
            <a:srgbClr val="FBAE40"/>
          </p15:clr>
        </p15:guide>
        <p15:guide id="6" orient="horz" pos="1248" userDrawn="1">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mage + Table w 2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7" name="Picture Placeholder 6"/>
          <p:cNvSpPr>
            <a:spLocks noGrp="1"/>
          </p:cNvSpPr>
          <p:nvPr>
            <p:ph type="pic" sz="quarter" idx="23"/>
          </p:nvPr>
        </p:nvSpPr>
        <p:spPr>
          <a:xfrm>
            <a:off x="419101" y="1722438"/>
            <a:ext cx="4982994" cy="4830762"/>
          </a:xfrm>
        </p:spPr>
        <p:txBody>
          <a:bodyPr/>
          <a:lstStyle/>
          <a:p>
            <a:endParaRPr lang="en-US" dirty="0"/>
          </a:p>
        </p:txBody>
      </p:sp>
      <p:sp>
        <p:nvSpPr>
          <p:cNvPr id="5" name="Text Placeholder 4"/>
          <p:cNvSpPr>
            <a:spLocks noGrp="1"/>
          </p:cNvSpPr>
          <p:nvPr>
            <p:ph type="body" sz="quarter" idx="24"/>
          </p:nvPr>
        </p:nvSpPr>
        <p:spPr>
          <a:xfrm>
            <a:off x="9353550" y="1714500"/>
            <a:ext cx="2419350" cy="4838700"/>
          </a:xfrm>
        </p:spPr>
        <p:txBody>
          <a:bodyPr lIns="0" tIns="0" rIns="0" bIns="0">
            <a:noAutofit/>
          </a:bodyPr>
          <a:lstStyle>
            <a:lvl1pPr marL="0" indent="0">
              <a:lnSpc>
                <a:spcPts val="2200"/>
              </a:lnSpc>
              <a:spcBef>
                <a:spcPts val="0"/>
              </a:spcBef>
              <a:buFontTx/>
              <a:buNone/>
              <a:defRPr lang="en-US" sz="2000" kern="1200" dirty="0" smtClean="0">
                <a:solidFill>
                  <a:schemeClr val="tx1"/>
                </a:solidFill>
                <a:latin typeface="+mn-lt"/>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914400" rtl="0" eaLnBrk="1" latinLnBrk="0" hangingPunct="1">
              <a:lnSpc>
                <a:spcPts val="2200"/>
              </a:lnSpc>
              <a:spcBef>
                <a:spcPts val="0"/>
              </a:spcBef>
              <a:spcAft>
                <a:spcPts val="600"/>
              </a:spcAft>
              <a:buFontTx/>
              <a:buNone/>
            </a:pPr>
            <a:r>
              <a:rPr lang="en-US" dirty="0"/>
              <a:t>Edit Master text styles</a:t>
            </a:r>
          </a:p>
        </p:txBody>
      </p:sp>
      <p:sp>
        <p:nvSpPr>
          <p:cNvPr id="8"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9" name="Text Placeholder 4"/>
          <p:cNvSpPr>
            <a:spLocks noGrp="1"/>
          </p:cNvSpPr>
          <p:nvPr>
            <p:ph type="body" sz="quarter" idx="34"/>
          </p:nvPr>
        </p:nvSpPr>
        <p:spPr>
          <a:xfrm>
            <a:off x="6816080" y="1714500"/>
            <a:ext cx="2419350" cy="4838700"/>
          </a:xfrm>
        </p:spPr>
        <p:txBody>
          <a:bodyPr lIns="0" tIns="0" rIns="0" bIns="0">
            <a:noAutofit/>
          </a:bodyPr>
          <a:lstStyle>
            <a:lvl1pPr marL="0" indent="0">
              <a:lnSpc>
                <a:spcPts val="2200"/>
              </a:lnSpc>
              <a:spcBef>
                <a:spcPts val="0"/>
              </a:spcBef>
              <a:buFontTx/>
              <a:buNone/>
              <a:defRPr lang="en-US" sz="2000" kern="1200" dirty="0" smtClean="0">
                <a:solidFill>
                  <a:schemeClr val="tx1"/>
                </a:solidFill>
                <a:latin typeface="+mn-lt"/>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914400" rtl="0" eaLnBrk="1" latinLnBrk="0" hangingPunct="1">
              <a:lnSpc>
                <a:spcPts val="2200"/>
              </a:lnSpc>
              <a:spcBef>
                <a:spcPts val="0"/>
              </a:spcBef>
              <a:spcAft>
                <a:spcPts val="600"/>
              </a:spcAft>
              <a:buFontTx/>
              <a:buNone/>
            </a:pPr>
            <a:r>
              <a:rPr lang="en-US" dirty="0"/>
              <a:t>Edit Master text styles</a:t>
            </a:r>
          </a:p>
        </p:txBody>
      </p:sp>
      <p:sp>
        <p:nvSpPr>
          <p:cNvPr id="10" name="Table Placeholder 9"/>
          <p:cNvSpPr>
            <a:spLocks noGrp="1"/>
          </p:cNvSpPr>
          <p:nvPr>
            <p:ph type="tbl" sz="quarter" idx="35"/>
          </p:nvPr>
        </p:nvSpPr>
        <p:spPr>
          <a:xfrm>
            <a:off x="5511800" y="1714500"/>
            <a:ext cx="1181100" cy="4838700"/>
          </a:xfrm>
        </p:spPr>
        <p:txBody>
          <a:bodyPr/>
          <a:lstStyle/>
          <a:p>
            <a:endParaRPr lang="en-US" dirty="0"/>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Tree>
    <p:extLst>
      <p:ext uri="{BB962C8B-B14F-4D97-AF65-F5344CB8AC3E}">
        <p14:creationId xmlns:p14="http://schemas.microsoft.com/office/powerpoint/2010/main" val="1416501065"/>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5808">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 2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Slide Number Placeholder 6"/>
          <p:cNvSpPr>
            <a:spLocks noGrp="1"/>
          </p:cNvSpPr>
          <p:nvPr>
            <p:ph type="sldNum" sz="quarter" idx="12"/>
          </p:nvPr>
        </p:nvSpPr>
        <p:spPr/>
        <p:txBody>
          <a:bodyPr/>
          <a:lstStyle>
            <a:lvl1pPr marL="0" marR="0" indent="0" algn="r" defTabSz="457200" rtl="0" eaLnBrk="1" fontAlgn="auto" latinLnBrk="0" hangingPunct="1">
              <a:lnSpc>
                <a:spcPct val="100000"/>
              </a:lnSpc>
              <a:spcBef>
                <a:spcPts val="0"/>
              </a:spcBef>
              <a:spcAft>
                <a:spcPts val="0"/>
              </a:spcAft>
              <a:buClrTx/>
              <a:buSzTx/>
              <a:buFontTx/>
              <a:buNone/>
              <a:tabLst/>
              <a:defRPr/>
            </a:lvl1p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cxnSp>
        <p:nvCxnSpPr>
          <p:cNvPr id="10" name="Straight Connector 9"/>
          <p:cNvCxnSpPr/>
          <p:nvPr userDrawn="1"/>
        </p:nvCxnSpPr>
        <p:spPr>
          <a:xfrm flipH="1">
            <a:off x="419101" y="1720680"/>
            <a:ext cx="4991099"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Content Placeholder 15"/>
          <p:cNvSpPr>
            <a:spLocks noGrp="1"/>
          </p:cNvSpPr>
          <p:nvPr>
            <p:ph sz="quarter" idx="15"/>
          </p:nvPr>
        </p:nvSpPr>
        <p:spPr>
          <a:xfrm>
            <a:off x="330428" y="6419166"/>
            <a:ext cx="5378450" cy="203200"/>
          </a:xfrm>
        </p:spPr>
        <p:txBody>
          <a:bodyPr/>
          <a:lstStyle>
            <a:lvl1pPr marL="0" indent="0">
              <a:buNone/>
              <a:defRPr sz="800"/>
            </a:lvl1pPr>
            <a:lvl2pPr marL="457200" indent="0">
              <a:buNone/>
              <a:defRPr sz="700"/>
            </a:lvl2pPr>
            <a:lvl3pPr marL="914400" indent="0">
              <a:buNone/>
              <a:defRPr sz="600"/>
            </a:lvl3pPr>
          </a:lstStyle>
          <a:p>
            <a:pPr lvl="0"/>
            <a:r>
              <a:rPr lang="en-US" dirty="0"/>
              <a:t>Edit Master text styles</a:t>
            </a:r>
          </a:p>
        </p:txBody>
      </p:sp>
      <p:sp>
        <p:nvSpPr>
          <p:cNvPr id="9" name="Table Placeholder 8"/>
          <p:cNvSpPr>
            <a:spLocks noGrp="1"/>
          </p:cNvSpPr>
          <p:nvPr>
            <p:ph type="tbl" sz="quarter" idx="16"/>
          </p:nvPr>
        </p:nvSpPr>
        <p:spPr>
          <a:xfrm>
            <a:off x="419101" y="1733550"/>
            <a:ext cx="4994936" cy="4375150"/>
          </a:xfrm>
        </p:spPr>
        <p:txBody>
          <a:bodyPr/>
          <a:lstStyle/>
          <a:p>
            <a:endParaRPr lang="en-US" dirty="0"/>
          </a:p>
        </p:txBody>
      </p:sp>
      <p:cxnSp>
        <p:nvCxnSpPr>
          <p:cNvPr id="11" name="Straight Connector 10"/>
          <p:cNvCxnSpPr/>
          <p:nvPr userDrawn="1"/>
        </p:nvCxnSpPr>
        <p:spPr>
          <a:xfrm flipH="1">
            <a:off x="5519936" y="1720680"/>
            <a:ext cx="4991099"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able Placeholder 8"/>
          <p:cNvSpPr>
            <a:spLocks noGrp="1"/>
          </p:cNvSpPr>
          <p:nvPr>
            <p:ph type="tbl" sz="quarter" idx="34"/>
          </p:nvPr>
        </p:nvSpPr>
        <p:spPr>
          <a:xfrm>
            <a:off x="5500199" y="1740129"/>
            <a:ext cx="4998953" cy="4375150"/>
          </a:xfrm>
        </p:spPr>
        <p:txBody>
          <a:bodyPr/>
          <a:lstStyle/>
          <a:p>
            <a:endParaRPr lang="en-US" dirty="0"/>
          </a:p>
        </p:txBody>
      </p:sp>
      <p:sp>
        <p:nvSpPr>
          <p:cNvPr id="14"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4092348232"/>
      </p:ext>
    </p:extLst>
  </p:cSld>
  <p:clrMapOvr>
    <a:masterClrMapping/>
  </p:clrMapOvr>
  <p:extLst>
    <p:ext uri="{DCECCB84-F9BA-43D5-87BE-67443E8EF086}">
      <p15:sldGuideLst xmlns:p15="http://schemas.microsoft.com/office/powerpoint/2012/main" xmlns="">
        <p15:guide id="1" orient="horz" pos="456">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Slide Number Placeholder 6"/>
          <p:cNvSpPr>
            <a:spLocks noGrp="1"/>
          </p:cNvSpPr>
          <p:nvPr>
            <p:ph type="sldNum" sz="quarter" idx="12"/>
          </p:nvPr>
        </p:nvSpPr>
        <p:spPr/>
        <p:txBody>
          <a:bodyPr/>
          <a:lstStyle>
            <a:lvl1pPr marL="0" marR="0" indent="0" algn="r" defTabSz="457200" rtl="0" eaLnBrk="1" fontAlgn="auto" latinLnBrk="0" hangingPunct="1">
              <a:lnSpc>
                <a:spcPct val="100000"/>
              </a:lnSpc>
              <a:spcBef>
                <a:spcPts val="0"/>
              </a:spcBef>
              <a:spcAft>
                <a:spcPts val="0"/>
              </a:spcAft>
              <a:buClrTx/>
              <a:buSzTx/>
              <a:buFontTx/>
              <a:buNone/>
              <a:tabLst/>
              <a:defRPr/>
            </a:lvl1p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cxnSp>
        <p:nvCxnSpPr>
          <p:cNvPr id="10" name="Straight Connector 9"/>
          <p:cNvCxnSpPr/>
          <p:nvPr userDrawn="1"/>
        </p:nvCxnSpPr>
        <p:spPr>
          <a:xfrm flipH="1">
            <a:off x="419102" y="1720680"/>
            <a:ext cx="6252631"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Content Placeholder 15"/>
          <p:cNvSpPr>
            <a:spLocks noGrp="1"/>
          </p:cNvSpPr>
          <p:nvPr>
            <p:ph sz="quarter" idx="15"/>
          </p:nvPr>
        </p:nvSpPr>
        <p:spPr>
          <a:xfrm>
            <a:off x="330430" y="6425288"/>
            <a:ext cx="5378450" cy="203200"/>
          </a:xfrm>
        </p:spPr>
        <p:txBody>
          <a:bodyPr/>
          <a:lstStyle>
            <a:lvl1pPr marL="0" indent="0">
              <a:buNone/>
              <a:defRPr sz="800"/>
            </a:lvl1pPr>
            <a:lvl2pPr marL="457200" indent="0">
              <a:buNone/>
              <a:defRPr sz="700"/>
            </a:lvl2pPr>
            <a:lvl3pPr marL="914400" indent="0">
              <a:buNone/>
              <a:defRPr sz="600"/>
            </a:lvl3pPr>
          </a:lstStyle>
          <a:p>
            <a:pPr lvl="0"/>
            <a:r>
              <a:rPr lang="en-US" dirty="0"/>
              <a:t>Edit Master text styles</a:t>
            </a:r>
          </a:p>
        </p:txBody>
      </p:sp>
      <p:sp>
        <p:nvSpPr>
          <p:cNvPr id="9" name="Table Placeholder 8"/>
          <p:cNvSpPr>
            <a:spLocks noGrp="1"/>
          </p:cNvSpPr>
          <p:nvPr>
            <p:ph type="tbl" sz="quarter" idx="16"/>
          </p:nvPr>
        </p:nvSpPr>
        <p:spPr>
          <a:xfrm>
            <a:off x="419101" y="1733550"/>
            <a:ext cx="6244166" cy="4375150"/>
          </a:xfrm>
        </p:spPr>
        <p:txBody>
          <a:bodyPr/>
          <a:lstStyle/>
          <a:p>
            <a:endParaRPr lang="en-US" dirty="0"/>
          </a:p>
        </p:txBody>
      </p:sp>
      <p:sp>
        <p:nvSpPr>
          <p:cNvPr id="14"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2780187836"/>
      </p:ext>
    </p:extLst>
  </p:cSld>
  <p:clrMapOvr>
    <a:masterClrMapping/>
  </p:clrMapOvr>
  <p:extLst>
    <p:ext uri="{DCECCB84-F9BA-43D5-87BE-67443E8EF086}">
      <p15:sldGuideLst xmlns:p15="http://schemas.microsoft.com/office/powerpoint/2012/main" xmlns="">
        <p15:guide id="1" orient="horz" pos="456">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Slide Number Placeholder 6"/>
          <p:cNvSpPr>
            <a:spLocks noGrp="1"/>
          </p:cNvSpPr>
          <p:nvPr>
            <p:ph type="sldNum" sz="quarter" idx="12"/>
          </p:nvPr>
        </p:nvSpPr>
        <p:spPr/>
        <p:txBody>
          <a:bodyPr/>
          <a:lstStyle>
            <a:lvl1pPr marL="0" marR="0" indent="0" algn="r" defTabSz="457200" rtl="0" eaLnBrk="1" fontAlgn="auto" latinLnBrk="0" hangingPunct="1">
              <a:lnSpc>
                <a:spcPct val="100000"/>
              </a:lnSpc>
              <a:spcBef>
                <a:spcPts val="0"/>
              </a:spcBef>
              <a:spcAft>
                <a:spcPts val="0"/>
              </a:spcAft>
              <a:buClrTx/>
              <a:buSzTx/>
              <a:buFontTx/>
              <a:buNone/>
              <a:tabLst/>
              <a:defRPr/>
            </a:lvl1p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cxnSp>
        <p:nvCxnSpPr>
          <p:cNvPr id="10" name="Straight Connector 9"/>
          <p:cNvCxnSpPr/>
          <p:nvPr userDrawn="1"/>
        </p:nvCxnSpPr>
        <p:spPr>
          <a:xfrm flipH="1">
            <a:off x="4259580" y="1720680"/>
            <a:ext cx="2412154"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Content Placeholder 15"/>
          <p:cNvSpPr>
            <a:spLocks noGrp="1"/>
          </p:cNvSpPr>
          <p:nvPr>
            <p:ph sz="quarter" idx="15"/>
          </p:nvPr>
        </p:nvSpPr>
        <p:spPr>
          <a:xfrm>
            <a:off x="323850" y="6425744"/>
            <a:ext cx="5378450" cy="203200"/>
          </a:xfrm>
        </p:spPr>
        <p:txBody>
          <a:bodyPr/>
          <a:lstStyle>
            <a:lvl1pPr marL="0" indent="0">
              <a:buNone/>
              <a:defRPr sz="800"/>
            </a:lvl1pPr>
            <a:lvl2pPr marL="457200" indent="0">
              <a:buNone/>
              <a:defRPr sz="700"/>
            </a:lvl2pPr>
            <a:lvl3pPr marL="914400" indent="0">
              <a:buNone/>
              <a:defRPr sz="600"/>
            </a:lvl3pPr>
          </a:lstStyle>
          <a:p>
            <a:pPr lvl="0"/>
            <a:r>
              <a:rPr lang="en-US" dirty="0"/>
              <a:t>Edit Master text styles</a:t>
            </a:r>
          </a:p>
        </p:txBody>
      </p:sp>
      <p:sp>
        <p:nvSpPr>
          <p:cNvPr id="9" name="Table Placeholder 8"/>
          <p:cNvSpPr>
            <a:spLocks noGrp="1"/>
          </p:cNvSpPr>
          <p:nvPr>
            <p:ph type="tbl" sz="quarter" idx="16"/>
          </p:nvPr>
        </p:nvSpPr>
        <p:spPr>
          <a:xfrm>
            <a:off x="419100" y="1729740"/>
            <a:ext cx="10073639" cy="4038600"/>
          </a:xfrm>
        </p:spPr>
        <p:txBody>
          <a:bodyPr/>
          <a:lstStyle/>
          <a:p>
            <a:endParaRPr lang="en-US" dirty="0"/>
          </a:p>
        </p:txBody>
      </p:sp>
      <p:sp>
        <p:nvSpPr>
          <p:cNvPr id="14"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cxnSp>
        <p:nvCxnSpPr>
          <p:cNvPr id="11" name="Straight Connector 10"/>
          <p:cNvCxnSpPr/>
          <p:nvPr userDrawn="1"/>
        </p:nvCxnSpPr>
        <p:spPr>
          <a:xfrm flipH="1">
            <a:off x="6816080" y="1720680"/>
            <a:ext cx="368428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7160795"/>
      </p:ext>
    </p:extLst>
  </p:cSld>
  <p:clrMapOvr>
    <a:masterClrMapping/>
  </p:clrMapOvr>
  <p:extLst>
    <p:ext uri="{DCECCB84-F9BA-43D5-87BE-67443E8EF086}">
      <p15:sldGuideLst xmlns:p15="http://schemas.microsoft.com/office/powerpoint/2012/main" xmlns="">
        <p15:guide id="1" orient="horz" pos="456">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E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Slide Number Placeholder 6"/>
          <p:cNvSpPr>
            <a:spLocks noGrp="1"/>
          </p:cNvSpPr>
          <p:nvPr>
            <p:ph type="sldNum" sz="quarter" idx="12"/>
          </p:nvPr>
        </p:nvSpPr>
        <p:spPr/>
        <p:txBody>
          <a:bodyPr/>
          <a:lstStyle>
            <a:lvl1pPr marL="0" marR="0" indent="0" algn="r" defTabSz="457200" rtl="0" eaLnBrk="1" fontAlgn="auto" latinLnBrk="0" hangingPunct="1">
              <a:lnSpc>
                <a:spcPct val="100000"/>
              </a:lnSpc>
              <a:spcBef>
                <a:spcPts val="0"/>
              </a:spcBef>
              <a:spcAft>
                <a:spcPts val="0"/>
              </a:spcAft>
              <a:buClrTx/>
              <a:buSzTx/>
              <a:buFontTx/>
              <a:buNone/>
              <a:tabLst/>
              <a:defRPr/>
            </a:lvl1p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cxnSp>
        <p:nvCxnSpPr>
          <p:cNvPr id="10" name="Straight Connector 9"/>
          <p:cNvCxnSpPr/>
          <p:nvPr userDrawn="1"/>
        </p:nvCxnSpPr>
        <p:spPr>
          <a:xfrm flipH="1">
            <a:off x="419100" y="1720680"/>
            <a:ext cx="624840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Content Placeholder 15"/>
          <p:cNvSpPr>
            <a:spLocks noGrp="1"/>
          </p:cNvSpPr>
          <p:nvPr>
            <p:ph sz="quarter" idx="15"/>
          </p:nvPr>
        </p:nvSpPr>
        <p:spPr>
          <a:xfrm>
            <a:off x="323850" y="6419166"/>
            <a:ext cx="5378450" cy="203200"/>
          </a:xfrm>
        </p:spPr>
        <p:txBody>
          <a:bodyPr/>
          <a:lstStyle>
            <a:lvl1pPr marL="0" indent="0">
              <a:buNone/>
              <a:defRPr sz="800"/>
            </a:lvl1pPr>
            <a:lvl2pPr marL="457200" indent="0">
              <a:buNone/>
              <a:defRPr sz="700"/>
            </a:lvl2pPr>
            <a:lvl3pPr marL="914400" indent="0">
              <a:buNone/>
              <a:defRPr sz="600"/>
            </a:lvl3pPr>
          </a:lstStyle>
          <a:p>
            <a:pPr lvl="0"/>
            <a:r>
              <a:rPr lang="en-US" dirty="0"/>
              <a:t>Edit Master text styles</a:t>
            </a:r>
          </a:p>
        </p:txBody>
      </p:sp>
      <p:sp>
        <p:nvSpPr>
          <p:cNvPr id="9" name="Table Placeholder 8"/>
          <p:cNvSpPr>
            <a:spLocks noGrp="1"/>
          </p:cNvSpPr>
          <p:nvPr>
            <p:ph type="tbl" sz="quarter" idx="16"/>
          </p:nvPr>
        </p:nvSpPr>
        <p:spPr>
          <a:xfrm>
            <a:off x="419100" y="1729740"/>
            <a:ext cx="11353800" cy="4038600"/>
          </a:xfrm>
        </p:spPr>
        <p:txBody>
          <a:bodyPr/>
          <a:lstStyle/>
          <a:p>
            <a:endParaRPr lang="en-US" dirty="0"/>
          </a:p>
        </p:txBody>
      </p:sp>
      <p:sp>
        <p:nvSpPr>
          <p:cNvPr id="14"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cxnSp>
        <p:nvCxnSpPr>
          <p:cNvPr id="11" name="Straight Connector 10"/>
          <p:cNvCxnSpPr/>
          <p:nvPr userDrawn="1"/>
        </p:nvCxnSpPr>
        <p:spPr>
          <a:xfrm flipH="1">
            <a:off x="6816080" y="1720680"/>
            <a:ext cx="368428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flipH="1">
            <a:off x="6797040" y="1720680"/>
            <a:ext cx="497553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0384241"/>
      </p:ext>
    </p:extLst>
  </p:cSld>
  <p:clrMapOvr>
    <a:masterClrMapping/>
  </p:clrMapOvr>
  <p:extLst>
    <p:ext uri="{DCECCB84-F9BA-43D5-87BE-67443E8EF086}">
      <p15:sldGuideLst xmlns:p15="http://schemas.microsoft.com/office/powerpoint/2012/main" xmlns="">
        <p15:guide id="1" orient="horz" pos="456">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F table w 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Slide Number Placeholder 6"/>
          <p:cNvSpPr>
            <a:spLocks noGrp="1"/>
          </p:cNvSpPr>
          <p:nvPr>
            <p:ph type="sldNum" sz="quarter" idx="12"/>
          </p:nvPr>
        </p:nvSpPr>
        <p:spPr/>
        <p:txBody>
          <a:bodyPr/>
          <a:lstStyle>
            <a:lvl1pPr marL="0" marR="0" indent="0" algn="r" defTabSz="457200" rtl="0" eaLnBrk="1" fontAlgn="auto" latinLnBrk="0" hangingPunct="1">
              <a:lnSpc>
                <a:spcPct val="100000"/>
              </a:lnSpc>
              <a:spcBef>
                <a:spcPts val="0"/>
              </a:spcBef>
              <a:spcAft>
                <a:spcPts val="0"/>
              </a:spcAft>
              <a:buClrTx/>
              <a:buSzTx/>
              <a:buFontTx/>
              <a:buNone/>
              <a:tabLst/>
              <a:defRPr/>
            </a:lvl1p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sp>
        <p:nvSpPr>
          <p:cNvPr id="16" name="Content Placeholder 15"/>
          <p:cNvSpPr>
            <a:spLocks noGrp="1"/>
          </p:cNvSpPr>
          <p:nvPr>
            <p:ph sz="quarter" idx="15"/>
          </p:nvPr>
        </p:nvSpPr>
        <p:spPr>
          <a:xfrm>
            <a:off x="323850" y="6425744"/>
            <a:ext cx="5378450" cy="203200"/>
          </a:xfrm>
        </p:spPr>
        <p:txBody>
          <a:bodyPr/>
          <a:lstStyle>
            <a:lvl1pPr marL="0" indent="0">
              <a:buNone/>
              <a:defRPr sz="800"/>
            </a:lvl1pPr>
            <a:lvl2pPr marL="457200" indent="0">
              <a:buNone/>
              <a:defRPr sz="700"/>
            </a:lvl2pPr>
            <a:lvl3pPr marL="914400" indent="0">
              <a:buNone/>
              <a:defRPr sz="600"/>
            </a:lvl3pPr>
          </a:lstStyle>
          <a:p>
            <a:pPr lvl="0"/>
            <a:r>
              <a:rPr lang="en-US" dirty="0"/>
              <a:t>Edit Master text styles</a:t>
            </a:r>
          </a:p>
        </p:txBody>
      </p:sp>
      <p:sp>
        <p:nvSpPr>
          <p:cNvPr id="9" name="Table Placeholder 8"/>
          <p:cNvSpPr>
            <a:spLocks noGrp="1"/>
          </p:cNvSpPr>
          <p:nvPr>
            <p:ph type="tbl" sz="quarter" idx="16"/>
          </p:nvPr>
        </p:nvSpPr>
        <p:spPr>
          <a:xfrm>
            <a:off x="419100" y="1714500"/>
            <a:ext cx="6248400" cy="4556760"/>
          </a:xfrm>
        </p:spPr>
        <p:txBody>
          <a:bodyPr/>
          <a:lstStyle/>
          <a:p>
            <a:endParaRPr lang="en-US" dirty="0"/>
          </a:p>
        </p:txBody>
      </p:sp>
      <p:sp>
        <p:nvSpPr>
          <p:cNvPr id="14"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cxnSp>
        <p:nvCxnSpPr>
          <p:cNvPr id="12" name="Straight Connector 11"/>
          <p:cNvCxnSpPr/>
          <p:nvPr userDrawn="1"/>
        </p:nvCxnSpPr>
        <p:spPr>
          <a:xfrm flipH="1">
            <a:off x="9357360" y="1720680"/>
            <a:ext cx="241521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flipH="1">
            <a:off x="6802936" y="1720680"/>
            <a:ext cx="241521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Content Placeholder 2"/>
          <p:cNvSpPr>
            <a:spLocks noGrp="1"/>
          </p:cNvSpPr>
          <p:nvPr>
            <p:ph sz="half" idx="1"/>
          </p:nvPr>
        </p:nvSpPr>
        <p:spPr>
          <a:xfrm>
            <a:off x="6711115" y="1776553"/>
            <a:ext cx="2273300" cy="296091"/>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sp>
        <p:nvSpPr>
          <p:cNvPr id="17" name="Content Placeholder 2"/>
          <p:cNvSpPr>
            <a:spLocks noGrp="1"/>
          </p:cNvSpPr>
          <p:nvPr>
            <p:ph sz="half" idx="34"/>
          </p:nvPr>
        </p:nvSpPr>
        <p:spPr>
          <a:xfrm>
            <a:off x="9263270" y="1776553"/>
            <a:ext cx="2273300" cy="313508"/>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sp>
        <p:nvSpPr>
          <p:cNvPr id="8" name="Chart Placeholder 7"/>
          <p:cNvSpPr>
            <a:spLocks noGrp="1"/>
          </p:cNvSpPr>
          <p:nvPr>
            <p:ph type="chart" sz="quarter" idx="35"/>
          </p:nvPr>
        </p:nvSpPr>
        <p:spPr>
          <a:xfrm>
            <a:off x="6797675" y="2225674"/>
            <a:ext cx="2414588" cy="3778885"/>
          </a:xfrm>
        </p:spPr>
        <p:txBody>
          <a:bodyPr/>
          <a:lstStyle/>
          <a:p>
            <a:endParaRPr lang="en-US" dirty="0"/>
          </a:p>
        </p:txBody>
      </p:sp>
      <p:sp>
        <p:nvSpPr>
          <p:cNvPr id="18" name="Chart Placeholder 7"/>
          <p:cNvSpPr>
            <a:spLocks noGrp="1"/>
          </p:cNvSpPr>
          <p:nvPr>
            <p:ph type="chart" sz="quarter" idx="36"/>
          </p:nvPr>
        </p:nvSpPr>
        <p:spPr>
          <a:xfrm>
            <a:off x="9357124" y="2225674"/>
            <a:ext cx="2414588" cy="3778885"/>
          </a:xfrm>
        </p:spPr>
        <p:txBody>
          <a:bodyPr/>
          <a:lstStyle/>
          <a:p>
            <a:endParaRPr lang="en-US" dirty="0"/>
          </a:p>
        </p:txBody>
      </p:sp>
    </p:spTree>
    <p:extLst>
      <p:ext uri="{BB962C8B-B14F-4D97-AF65-F5344CB8AC3E}">
        <p14:creationId xmlns:p14="http://schemas.microsoft.com/office/powerpoint/2010/main" val="3944853629"/>
      </p:ext>
    </p:extLst>
  </p:cSld>
  <p:clrMapOvr>
    <a:masterClrMapping/>
  </p:clrMapOvr>
  <p:extLst>
    <p:ext uri="{DCECCB84-F9BA-43D5-87BE-67443E8EF086}">
      <p15:sldGuideLst xmlns:p15="http://schemas.microsoft.com/office/powerpoint/2012/main" xmlns="">
        <p15:guide id="1" orient="horz" pos="45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 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noAutofit/>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10"/>
          <p:cNvSpPr>
            <a:spLocks noGrp="1"/>
          </p:cNvSpPr>
          <p:nvPr>
            <p:ph type="sldNum" sz="quarter" idx="19"/>
          </p:nvPr>
        </p:nvSpPr>
        <p:spPr/>
        <p:txBody>
          <a:bodyPr/>
          <a:lstStyle/>
          <a:p>
            <a:fld id="{50A71C89-2D7F-4DE3-B686-B567B7CE4AF9}" type="slidenum">
              <a:rPr lang="en-US" b="1" smtClean="0"/>
              <a:pPr/>
              <a:t>‹#›</a:t>
            </a:fld>
            <a:endParaRPr lang="en-US" b="1" dirty="0"/>
          </a:p>
        </p:txBody>
      </p:sp>
      <p:sp>
        <p:nvSpPr>
          <p:cNvPr id="7"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0" name="Text Placeholder 9"/>
          <p:cNvSpPr>
            <a:spLocks noGrp="1"/>
          </p:cNvSpPr>
          <p:nvPr>
            <p:ph type="body" sz="quarter" idx="34"/>
          </p:nvPr>
        </p:nvSpPr>
        <p:spPr>
          <a:xfrm>
            <a:off x="419100" y="6466584"/>
            <a:ext cx="6662738" cy="276293"/>
          </a:xfrm>
        </p:spPr>
        <p:txBody>
          <a:bodyPr lIns="0" tIns="0" rIns="0" bIns="0">
            <a:noAutofit/>
          </a:bodyPr>
          <a:lstStyle>
            <a:lvl1pPr marL="0" indent="0">
              <a:buNone/>
              <a:defRPr sz="8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99652714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G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Slide Number Placeholder 6"/>
          <p:cNvSpPr>
            <a:spLocks noGrp="1"/>
          </p:cNvSpPr>
          <p:nvPr>
            <p:ph type="sldNum" sz="quarter" idx="12"/>
          </p:nvPr>
        </p:nvSpPr>
        <p:spPr/>
        <p:txBody>
          <a:bodyPr/>
          <a:lstStyle>
            <a:lvl1pPr marL="0" marR="0" indent="0" algn="r" defTabSz="457200" rtl="0" eaLnBrk="1" fontAlgn="auto" latinLnBrk="0" hangingPunct="1">
              <a:lnSpc>
                <a:spcPct val="100000"/>
              </a:lnSpc>
              <a:spcBef>
                <a:spcPts val="0"/>
              </a:spcBef>
              <a:spcAft>
                <a:spcPts val="0"/>
              </a:spcAft>
              <a:buClrTx/>
              <a:buSzTx/>
              <a:buFontTx/>
              <a:buNone/>
              <a:tabLst/>
              <a:defRPr/>
            </a:lvl1p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cxnSp>
        <p:nvCxnSpPr>
          <p:cNvPr id="10" name="Straight Connector 9"/>
          <p:cNvCxnSpPr/>
          <p:nvPr userDrawn="1"/>
        </p:nvCxnSpPr>
        <p:spPr>
          <a:xfrm flipH="1">
            <a:off x="419100" y="1720680"/>
            <a:ext cx="624840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Content Placeholder 15"/>
          <p:cNvSpPr>
            <a:spLocks noGrp="1"/>
          </p:cNvSpPr>
          <p:nvPr>
            <p:ph sz="quarter" idx="15"/>
          </p:nvPr>
        </p:nvSpPr>
        <p:spPr>
          <a:xfrm>
            <a:off x="323850" y="6425744"/>
            <a:ext cx="5378450" cy="203200"/>
          </a:xfrm>
        </p:spPr>
        <p:txBody>
          <a:bodyPr/>
          <a:lstStyle>
            <a:lvl1pPr marL="0" indent="0">
              <a:buNone/>
              <a:defRPr sz="800"/>
            </a:lvl1pPr>
            <a:lvl2pPr marL="457200" indent="0">
              <a:buNone/>
              <a:defRPr sz="700"/>
            </a:lvl2pPr>
            <a:lvl3pPr marL="914400" indent="0">
              <a:buNone/>
              <a:defRPr sz="600"/>
            </a:lvl3pPr>
          </a:lstStyle>
          <a:p>
            <a:pPr lvl="0"/>
            <a:r>
              <a:rPr lang="en-US" dirty="0"/>
              <a:t>Edit Master text styles</a:t>
            </a:r>
          </a:p>
        </p:txBody>
      </p:sp>
      <p:sp>
        <p:nvSpPr>
          <p:cNvPr id="9" name="Table Placeholder 8"/>
          <p:cNvSpPr>
            <a:spLocks noGrp="1"/>
          </p:cNvSpPr>
          <p:nvPr>
            <p:ph type="tbl" sz="quarter" idx="16"/>
          </p:nvPr>
        </p:nvSpPr>
        <p:spPr>
          <a:xfrm>
            <a:off x="419100" y="1729740"/>
            <a:ext cx="6256020" cy="4038600"/>
          </a:xfrm>
        </p:spPr>
        <p:txBody>
          <a:bodyPr/>
          <a:lstStyle/>
          <a:p>
            <a:endParaRPr lang="en-US" dirty="0"/>
          </a:p>
        </p:txBody>
      </p:sp>
      <p:sp>
        <p:nvSpPr>
          <p:cNvPr id="14"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cxnSp>
        <p:nvCxnSpPr>
          <p:cNvPr id="11" name="Straight Connector 10"/>
          <p:cNvCxnSpPr/>
          <p:nvPr userDrawn="1"/>
        </p:nvCxnSpPr>
        <p:spPr>
          <a:xfrm flipH="1">
            <a:off x="6816080" y="1720680"/>
            <a:ext cx="368428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flipH="1">
            <a:off x="6797040" y="1720680"/>
            <a:ext cx="497553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able Placeholder 8"/>
          <p:cNvSpPr>
            <a:spLocks noGrp="1"/>
          </p:cNvSpPr>
          <p:nvPr>
            <p:ph type="tbl" sz="quarter" idx="34"/>
          </p:nvPr>
        </p:nvSpPr>
        <p:spPr>
          <a:xfrm>
            <a:off x="6816080" y="1729740"/>
            <a:ext cx="4956820" cy="4038600"/>
          </a:xfrm>
        </p:spPr>
        <p:txBody>
          <a:bodyPr/>
          <a:lstStyle/>
          <a:p>
            <a:endParaRPr lang="en-US" dirty="0"/>
          </a:p>
        </p:txBody>
      </p:sp>
    </p:spTree>
    <p:extLst>
      <p:ext uri="{BB962C8B-B14F-4D97-AF65-F5344CB8AC3E}">
        <p14:creationId xmlns:p14="http://schemas.microsoft.com/office/powerpoint/2010/main" val="3784977879"/>
      </p:ext>
    </p:extLst>
  </p:cSld>
  <p:clrMapOvr>
    <a:masterClrMapping/>
  </p:clrMapOvr>
  <p:extLst>
    <p:ext uri="{DCECCB84-F9BA-43D5-87BE-67443E8EF086}">
      <p15:sldGuideLst xmlns:p15="http://schemas.microsoft.com/office/powerpoint/2012/main" xmlns="">
        <p15:guide id="1" orient="horz" pos="456">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H table w 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Slide Number Placeholder 6"/>
          <p:cNvSpPr>
            <a:spLocks noGrp="1"/>
          </p:cNvSpPr>
          <p:nvPr>
            <p:ph type="sldNum" sz="quarter" idx="12"/>
          </p:nvPr>
        </p:nvSpPr>
        <p:spPr/>
        <p:txBody>
          <a:bodyPr/>
          <a:lstStyle>
            <a:lvl1pPr marL="0" marR="0" indent="0" algn="r" defTabSz="457200" rtl="0" eaLnBrk="1" fontAlgn="auto" latinLnBrk="0" hangingPunct="1">
              <a:lnSpc>
                <a:spcPct val="100000"/>
              </a:lnSpc>
              <a:spcBef>
                <a:spcPts val="0"/>
              </a:spcBef>
              <a:spcAft>
                <a:spcPts val="0"/>
              </a:spcAft>
              <a:buClrTx/>
              <a:buSzTx/>
              <a:buFontTx/>
              <a:buNone/>
              <a:tabLst/>
              <a:defRPr/>
            </a:lvl1p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sp>
        <p:nvSpPr>
          <p:cNvPr id="14"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cxnSp>
        <p:nvCxnSpPr>
          <p:cNvPr id="11" name="Straight Connector 10"/>
          <p:cNvCxnSpPr/>
          <p:nvPr userDrawn="1"/>
        </p:nvCxnSpPr>
        <p:spPr>
          <a:xfrm flipH="1">
            <a:off x="6816080" y="1720680"/>
            <a:ext cx="239650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userDrawn="1"/>
        </p:nvCxnSpPr>
        <p:spPr>
          <a:xfrm flipH="1">
            <a:off x="9364980" y="1720680"/>
            <a:ext cx="2403884"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able Placeholder 17"/>
          <p:cNvSpPr>
            <a:spLocks noGrp="1"/>
          </p:cNvSpPr>
          <p:nvPr>
            <p:ph type="tbl" sz="quarter" idx="34"/>
          </p:nvPr>
        </p:nvSpPr>
        <p:spPr>
          <a:xfrm>
            <a:off x="6804025" y="1706563"/>
            <a:ext cx="4968875" cy="4130675"/>
          </a:xfrm>
        </p:spPr>
        <p:txBody>
          <a:bodyPr/>
          <a:lstStyle/>
          <a:p>
            <a:endParaRPr lang="en-US" dirty="0"/>
          </a:p>
        </p:txBody>
      </p:sp>
      <p:sp>
        <p:nvSpPr>
          <p:cNvPr id="20" name="Picture Placeholder 19"/>
          <p:cNvSpPr>
            <a:spLocks noGrp="1"/>
          </p:cNvSpPr>
          <p:nvPr>
            <p:ph type="pic" sz="quarter" idx="35"/>
          </p:nvPr>
        </p:nvSpPr>
        <p:spPr>
          <a:xfrm>
            <a:off x="419100" y="1714500"/>
            <a:ext cx="4968875" cy="4884738"/>
          </a:xfrm>
        </p:spPr>
        <p:txBody>
          <a:bodyPr/>
          <a:lstStyle/>
          <a:p>
            <a:endParaRPr lang="en-US" dirty="0"/>
          </a:p>
        </p:txBody>
      </p:sp>
    </p:spTree>
    <p:extLst>
      <p:ext uri="{BB962C8B-B14F-4D97-AF65-F5344CB8AC3E}">
        <p14:creationId xmlns:p14="http://schemas.microsoft.com/office/powerpoint/2010/main" val="3875144761"/>
      </p:ext>
    </p:extLst>
  </p:cSld>
  <p:clrMapOvr>
    <a:masterClrMapping/>
  </p:clrMapOvr>
  <p:extLst>
    <p:ext uri="{DCECCB84-F9BA-43D5-87BE-67443E8EF086}">
      <p15:sldGuideLst xmlns:p15="http://schemas.microsoft.com/office/powerpoint/2012/main" xmlns="">
        <p15:guide id="1" orient="horz" pos="456">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Map Chart +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sp>
        <p:nvSpPr>
          <p:cNvPr id="17" name="Content Placeholder 2"/>
          <p:cNvSpPr>
            <a:spLocks noGrp="1"/>
          </p:cNvSpPr>
          <p:nvPr>
            <p:ph sz="half" idx="16"/>
          </p:nvPr>
        </p:nvSpPr>
        <p:spPr>
          <a:xfrm>
            <a:off x="4139716" y="1776553"/>
            <a:ext cx="2273300" cy="313508"/>
          </a:xfrm>
        </p:spPr>
        <p:txBody>
          <a:bodyPr>
            <a:noAutofit/>
          </a:bodyPr>
          <a:lstStyle>
            <a:lvl1pPr marL="0" indent="0">
              <a:lnSpc>
                <a:spcPts val="13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sp>
        <p:nvSpPr>
          <p:cNvPr id="19" name="Chart Placeholder 13"/>
          <p:cNvSpPr>
            <a:spLocks noGrp="1"/>
          </p:cNvSpPr>
          <p:nvPr>
            <p:ph type="chart" sz="quarter" idx="17"/>
          </p:nvPr>
        </p:nvSpPr>
        <p:spPr>
          <a:xfrm>
            <a:off x="4236721" y="2073546"/>
            <a:ext cx="2430779" cy="3870054"/>
          </a:xfrm>
        </p:spPr>
        <p:txBody>
          <a:bodyPr/>
          <a:lstStyle/>
          <a:p>
            <a:endParaRPr lang="en-US" dirty="0"/>
          </a:p>
        </p:txBody>
      </p:sp>
      <p:cxnSp>
        <p:nvCxnSpPr>
          <p:cNvPr id="18" name="Straight Connector 17"/>
          <p:cNvCxnSpPr/>
          <p:nvPr userDrawn="1"/>
        </p:nvCxnSpPr>
        <p:spPr>
          <a:xfrm flipH="1">
            <a:off x="4236720" y="1720680"/>
            <a:ext cx="242696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Content Placeholder 2"/>
          <p:cNvSpPr>
            <a:spLocks noGrp="1"/>
          </p:cNvSpPr>
          <p:nvPr>
            <p:ph sz="half" idx="20"/>
          </p:nvPr>
        </p:nvSpPr>
        <p:spPr>
          <a:xfrm>
            <a:off x="6717030" y="1776553"/>
            <a:ext cx="2273300" cy="313508"/>
          </a:xfrm>
        </p:spPr>
        <p:txBody>
          <a:bodyPr>
            <a:noAutofit/>
          </a:bodyPr>
          <a:lstStyle>
            <a:lvl1pPr marL="0" indent="0">
              <a:lnSpc>
                <a:spcPts val="13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cxnSp>
        <p:nvCxnSpPr>
          <p:cNvPr id="24" name="Straight Connector 23"/>
          <p:cNvCxnSpPr/>
          <p:nvPr userDrawn="1"/>
        </p:nvCxnSpPr>
        <p:spPr>
          <a:xfrm flipH="1">
            <a:off x="6807456" y="1720680"/>
            <a:ext cx="242696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Chart Placeholder 13"/>
          <p:cNvSpPr>
            <a:spLocks noGrp="1"/>
          </p:cNvSpPr>
          <p:nvPr>
            <p:ph type="chart" sz="quarter" idx="21"/>
          </p:nvPr>
        </p:nvSpPr>
        <p:spPr>
          <a:xfrm>
            <a:off x="6774180" y="2073546"/>
            <a:ext cx="2438400" cy="3870054"/>
          </a:xfrm>
        </p:spPr>
        <p:txBody>
          <a:bodyPr/>
          <a:lstStyle/>
          <a:p>
            <a:endParaRPr lang="en-US" dirty="0"/>
          </a:p>
        </p:txBody>
      </p:sp>
      <p:sp>
        <p:nvSpPr>
          <p:cNvPr id="11" name="Text Placeholder 10"/>
          <p:cNvSpPr>
            <a:spLocks noGrp="1"/>
          </p:cNvSpPr>
          <p:nvPr>
            <p:ph type="body" sz="quarter" idx="22"/>
          </p:nvPr>
        </p:nvSpPr>
        <p:spPr>
          <a:xfrm>
            <a:off x="9258300" y="1652270"/>
            <a:ext cx="2537460" cy="3797300"/>
          </a:xfrm>
        </p:spPr>
        <p:txBody>
          <a:bodyPr>
            <a:noAutofit/>
          </a:bodyPr>
          <a:lstStyle>
            <a:lvl1pPr marL="174625" indent="-174625">
              <a:buFont typeface="Arial" panose="020B0604020202020204" pitchFamily="34" charset="0"/>
              <a:buChar char="•"/>
              <a:defRPr sz="2000"/>
            </a:lvl1pPr>
            <a:lvl2pPr marL="174625" indent="-174625">
              <a:buFont typeface="Arial" panose="020B0604020202020204" pitchFamily="34" charset="0"/>
              <a:buChar char="•"/>
              <a:defRPr sz="1800"/>
            </a:lvl2pPr>
            <a:lvl3pPr marL="174625" indent="-174625">
              <a:buFont typeface="Arial" panose="020B0604020202020204" pitchFamily="34" charset="0"/>
              <a:buChar char="•"/>
              <a:defRPr sz="1600"/>
            </a:lvl3pPr>
            <a:lvl4pPr marL="174625" indent="-174625">
              <a:buFont typeface="Arial" panose="020B0604020202020204" pitchFamily="34" charset="0"/>
              <a:buChar char="•"/>
              <a:defRPr sz="1400"/>
            </a:lvl4pPr>
            <a:lvl5pPr marL="174625" indent="-174625">
              <a:buFont typeface="Arial" panose="020B0604020202020204" pitchFamily="34" charset="0"/>
              <a:buChar char="•"/>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6" name="Picture Placeholder 5"/>
          <p:cNvSpPr>
            <a:spLocks noGrp="1"/>
          </p:cNvSpPr>
          <p:nvPr>
            <p:ph type="pic" sz="quarter" idx="34"/>
          </p:nvPr>
        </p:nvSpPr>
        <p:spPr>
          <a:xfrm>
            <a:off x="419100" y="1714500"/>
            <a:ext cx="3679825" cy="4846638"/>
          </a:xfrm>
        </p:spPr>
        <p:txBody>
          <a:bodyPr/>
          <a:lstStyle/>
          <a:p>
            <a:endParaRPr lang="en-US" dirty="0"/>
          </a:p>
        </p:txBody>
      </p:sp>
    </p:spTree>
    <p:extLst>
      <p:ext uri="{BB962C8B-B14F-4D97-AF65-F5344CB8AC3E}">
        <p14:creationId xmlns:p14="http://schemas.microsoft.com/office/powerpoint/2010/main" val="2884937795"/>
      </p:ext>
    </p:extLst>
  </p:cSld>
  <p:clrMapOvr>
    <a:masterClrMapping/>
  </p:clrMapOvr>
  <p:extLst>
    <p:ext uri="{DCECCB84-F9BA-43D5-87BE-67443E8EF086}">
      <p15:sldGuideLst xmlns:p15="http://schemas.microsoft.com/office/powerpoint/2012/main" xmlns="">
        <p15:guide id="1" orient="horz" pos="3744">
          <p15:clr>
            <a:srgbClr val="FBAE40"/>
          </p15:clr>
        </p15:guide>
        <p15:guide id="2" pos="4296" userDrawn="1">
          <p15:clr>
            <a:srgbClr val="FBAE40"/>
          </p15:clr>
        </p15:guide>
        <p15:guide id="3" pos="2664" userDrawn="1">
          <p15:clr>
            <a:srgbClr val="FBAE40"/>
          </p15:clr>
        </p15:guide>
        <p15:guide id="4" pos="4200" userDrawn="1">
          <p15:clr>
            <a:srgbClr val="FBAE40"/>
          </p15:clr>
        </p15:guide>
        <p15:guide id="5" pos="5808" userDrawn="1">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Image w char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Slide Number Placeholder 6"/>
          <p:cNvSpPr>
            <a:spLocks noGrp="1"/>
          </p:cNvSpPr>
          <p:nvPr>
            <p:ph type="sldNum" sz="quarter" idx="12"/>
          </p:nvPr>
        </p:nvSpPr>
        <p:spPr/>
        <p:txBody>
          <a:bodyPr/>
          <a:lstStyle>
            <a:lvl1pPr marL="0" marR="0" indent="0" algn="r" defTabSz="457200" rtl="0" eaLnBrk="1" fontAlgn="auto" latinLnBrk="0" hangingPunct="1">
              <a:lnSpc>
                <a:spcPct val="100000"/>
              </a:lnSpc>
              <a:spcBef>
                <a:spcPts val="0"/>
              </a:spcBef>
              <a:spcAft>
                <a:spcPts val="0"/>
              </a:spcAft>
              <a:buClrTx/>
              <a:buSzTx/>
              <a:buFontTx/>
              <a:buNone/>
              <a:tabLst/>
              <a:defRPr/>
            </a:lvl1p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sp>
        <p:nvSpPr>
          <p:cNvPr id="16" name="Content Placeholder 15"/>
          <p:cNvSpPr>
            <a:spLocks noGrp="1"/>
          </p:cNvSpPr>
          <p:nvPr>
            <p:ph sz="quarter" idx="15"/>
          </p:nvPr>
        </p:nvSpPr>
        <p:spPr>
          <a:xfrm>
            <a:off x="330428" y="6419166"/>
            <a:ext cx="5378450" cy="203200"/>
          </a:xfrm>
        </p:spPr>
        <p:txBody>
          <a:bodyPr/>
          <a:lstStyle>
            <a:lvl1pPr marL="0" indent="0">
              <a:buNone/>
              <a:defRPr sz="800"/>
            </a:lvl1pPr>
            <a:lvl2pPr marL="457200" indent="0">
              <a:buNone/>
              <a:defRPr sz="700"/>
            </a:lvl2pPr>
            <a:lvl3pPr marL="914400" indent="0">
              <a:buNone/>
              <a:defRPr sz="600"/>
            </a:lvl3pPr>
          </a:lstStyle>
          <a:p>
            <a:pPr lvl="0"/>
            <a:r>
              <a:rPr lang="en-US" dirty="0"/>
              <a:t>Edit Master text styles</a:t>
            </a:r>
          </a:p>
        </p:txBody>
      </p:sp>
      <p:sp>
        <p:nvSpPr>
          <p:cNvPr id="14"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cxnSp>
        <p:nvCxnSpPr>
          <p:cNvPr id="12" name="Straight Connector 11"/>
          <p:cNvCxnSpPr/>
          <p:nvPr userDrawn="1"/>
        </p:nvCxnSpPr>
        <p:spPr>
          <a:xfrm flipH="1">
            <a:off x="9357360" y="1720680"/>
            <a:ext cx="241521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flipH="1">
            <a:off x="6802936" y="1720680"/>
            <a:ext cx="2415210"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Content Placeholder 2"/>
          <p:cNvSpPr>
            <a:spLocks noGrp="1"/>
          </p:cNvSpPr>
          <p:nvPr>
            <p:ph sz="half" idx="1"/>
          </p:nvPr>
        </p:nvSpPr>
        <p:spPr>
          <a:xfrm>
            <a:off x="6711115" y="1776553"/>
            <a:ext cx="2273300" cy="296091"/>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sp>
        <p:nvSpPr>
          <p:cNvPr id="17" name="Content Placeholder 2"/>
          <p:cNvSpPr>
            <a:spLocks noGrp="1"/>
          </p:cNvSpPr>
          <p:nvPr>
            <p:ph sz="half" idx="34"/>
          </p:nvPr>
        </p:nvSpPr>
        <p:spPr>
          <a:xfrm>
            <a:off x="9263270" y="1776553"/>
            <a:ext cx="2273300" cy="313508"/>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sp>
        <p:nvSpPr>
          <p:cNvPr id="8" name="Chart Placeholder 7"/>
          <p:cNvSpPr>
            <a:spLocks noGrp="1"/>
          </p:cNvSpPr>
          <p:nvPr>
            <p:ph type="chart" sz="quarter" idx="35"/>
          </p:nvPr>
        </p:nvSpPr>
        <p:spPr>
          <a:xfrm>
            <a:off x="6797675" y="2225674"/>
            <a:ext cx="2414588" cy="3778885"/>
          </a:xfrm>
        </p:spPr>
        <p:txBody>
          <a:bodyPr/>
          <a:lstStyle/>
          <a:p>
            <a:endParaRPr lang="en-US" dirty="0"/>
          </a:p>
        </p:txBody>
      </p:sp>
      <p:sp>
        <p:nvSpPr>
          <p:cNvPr id="18" name="Chart Placeholder 7"/>
          <p:cNvSpPr>
            <a:spLocks noGrp="1"/>
          </p:cNvSpPr>
          <p:nvPr>
            <p:ph type="chart" sz="quarter" idx="36"/>
          </p:nvPr>
        </p:nvSpPr>
        <p:spPr>
          <a:xfrm>
            <a:off x="9357124" y="2225674"/>
            <a:ext cx="2414588" cy="3778885"/>
          </a:xfrm>
        </p:spPr>
        <p:txBody>
          <a:bodyPr/>
          <a:lstStyle/>
          <a:p>
            <a:endParaRPr lang="en-US" dirty="0"/>
          </a:p>
        </p:txBody>
      </p:sp>
      <p:sp>
        <p:nvSpPr>
          <p:cNvPr id="4" name="Picture Placeholder 3"/>
          <p:cNvSpPr>
            <a:spLocks noGrp="1"/>
          </p:cNvSpPr>
          <p:nvPr>
            <p:ph type="pic" sz="quarter" idx="37"/>
          </p:nvPr>
        </p:nvSpPr>
        <p:spPr>
          <a:xfrm>
            <a:off x="419100" y="1737361"/>
            <a:ext cx="6248400" cy="4533264"/>
          </a:xfrm>
        </p:spPr>
        <p:txBody>
          <a:bodyPr/>
          <a:lstStyle/>
          <a:p>
            <a:endParaRPr lang="en-US" dirty="0"/>
          </a:p>
        </p:txBody>
      </p:sp>
    </p:spTree>
    <p:extLst>
      <p:ext uri="{BB962C8B-B14F-4D97-AF65-F5344CB8AC3E}">
        <p14:creationId xmlns:p14="http://schemas.microsoft.com/office/powerpoint/2010/main" val="1439358895"/>
      </p:ext>
    </p:extLst>
  </p:cSld>
  <p:clrMapOvr>
    <a:masterClrMapping/>
  </p:clrMapOvr>
  <p:extLst>
    <p:ext uri="{DCECCB84-F9BA-43D5-87BE-67443E8EF086}">
      <p15:sldGuideLst xmlns:p15="http://schemas.microsoft.com/office/powerpoint/2012/main" xmlns="">
        <p15:guide id="1" orient="horz" pos="456">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hart Image +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1651" y="1793969"/>
            <a:ext cx="2273300" cy="296091"/>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cxnSp>
        <p:nvCxnSpPr>
          <p:cNvPr id="10" name="Straight Connector 9"/>
          <p:cNvCxnSpPr/>
          <p:nvPr userDrawn="1"/>
        </p:nvCxnSpPr>
        <p:spPr>
          <a:xfrm flipH="1">
            <a:off x="417830" y="1720680"/>
            <a:ext cx="3666309"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Chart Placeholder 13"/>
          <p:cNvSpPr>
            <a:spLocks noGrp="1"/>
          </p:cNvSpPr>
          <p:nvPr>
            <p:ph type="chart" sz="quarter" idx="14"/>
          </p:nvPr>
        </p:nvSpPr>
        <p:spPr>
          <a:xfrm>
            <a:off x="419100" y="2055222"/>
            <a:ext cx="3692434" cy="3888378"/>
          </a:xfrm>
        </p:spPr>
        <p:txBody>
          <a:bodyPr/>
          <a:lstStyle/>
          <a:p>
            <a:endParaRPr lang="en-US" dirty="0"/>
          </a:p>
        </p:txBody>
      </p:sp>
      <p:sp>
        <p:nvSpPr>
          <p:cNvPr id="15" name="Content Placeholder 5"/>
          <p:cNvSpPr>
            <a:spLocks noGrp="1"/>
          </p:cNvSpPr>
          <p:nvPr>
            <p:ph sz="quarter" idx="4"/>
          </p:nvPr>
        </p:nvSpPr>
        <p:spPr>
          <a:xfrm>
            <a:off x="7986199" y="1626174"/>
            <a:ext cx="3786702" cy="49588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5" name="Picture Placeholder 4"/>
          <p:cNvSpPr>
            <a:spLocks noGrp="1"/>
          </p:cNvSpPr>
          <p:nvPr>
            <p:ph type="pic" sz="quarter" idx="34"/>
          </p:nvPr>
        </p:nvSpPr>
        <p:spPr>
          <a:xfrm>
            <a:off x="4221163" y="1714500"/>
            <a:ext cx="3703637" cy="3406775"/>
          </a:xfrm>
        </p:spPr>
        <p:txBody>
          <a:bodyPr/>
          <a:lstStyle/>
          <a:p>
            <a:endParaRPr lang="en-US" dirty="0"/>
          </a:p>
        </p:txBody>
      </p: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spTree>
    <p:extLst>
      <p:ext uri="{BB962C8B-B14F-4D97-AF65-F5344CB8AC3E}">
        <p14:creationId xmlns:p14="http://schemas.microsoft.com/office/powerpoint/2010/main" val="3681960981"/>
      </p:ext>
    </p:extLst>
  </p:cSld>
  <p:clrMapOvr>
    <a:masterClrMapping/>
  </p:clrMapOvr>
  <p:extLst>
    <p:ext uri="{DCECCB84-F9BA-43D5-87BE-67443E8EF086}">
      <p15:sldGuideLst xmlns:p15="http://schemas.microsoft.com/office/powerpoint/2012/main" xmlns="">
        <p15:guide id="1" orient="horz" pos="3744">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hart Table +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1651" y="1793969"/>
            <a:ext cx="2273300" cy="296091"/>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cxnSp>
        <p:nvCxnSpPr>
          <p:cNvPr id="10" name="Straight Connector 9"/>
          <p:cNvCxnSpPr/>
          <p:nvPr userDrawn="1"/>
        </p:nvCxnSpPr>
        <p:spPr>
          <a:xfrm flipH="1">
            <a:off x="417832" y="1720680"/>
            <a:ext cx="2432048"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Chart Placeholder 13"/>
          <p:cNvSpPr>
            <a:spLocks noGrp="1"/>
          </p:cNvSpPr>
          <p:nvPr>
            <p:ph type="chart" sz="quarter" idx="14"/>
          </p:nvPr>
        </p:nvSpPr>
        <p:spPr>
          <a:xfrm>
            <a:off x="419100" y="2194560"/>
            <a:ext cx="2392680" cy="3154680"/>
          </a:xfrm>
        </p:spPr>
        <p:txBody>
          <a:bodyPr/>
          <a:lstStyle/>
          <a:p>
            <a:endParaRPr lang="en-US" dirty="0"/>
          </a:p>
        </p:txBody>
      </p:sp>
      <p:sp>
        <p:nvSpPr>
          <p:cNvPr id="16" name="Content Placeholder 15"/>
          <p:cNvSpPr>
            <a:spLocks noGrp="1"/>
          </p:cNvSpPr>
          <p:nvPr>
            <p:ph sz="quarter" idx="15"/>
          </p:nvPr>
        </p:nvSpPr>
        <p:spPr>
          <a:xfrm>
            <a:off x="330428" y="6406010"/>
            <a:ext cx="5378450" cy="419100"/>
          </a:xfrm>
        </p:spPr>
        <p:txBody>
          <a:bodyPr>
            <a:normAutofit/>
          </a:bodyPr>
          <a:lstStyle>
            <a:lvl1pPr marL="0" indent="0">
              <a:lnSpc>
                <a:spcPct val="100000"/>
              </a:lnSpc>
              <a:buNone/>
              <a:defRPr sz="800"/>
            </a:lvl1pPr>
            <a:lvl2pPr marL="457200" indent="0">
              <a:buNone/>
              <a:defRPr sz="700"/>
            </a:lvl2pPr>
            <a:lvl3pPr marL="914400" indent="0">
              <a:buNone/>
              <a:defRPr sz="600"/>
            </a:lvl3pPr>
          </a:lstStyle>
          <a:p>
            <a:pPr lvl="0"/>
            <a:r>
              <a:rPr lang="en-US" dirty="0"/>
              <a:t>Edit Master text styles</a:t>
            </a:r>
          </a:p>
        </p:txBody>
      </p:sp>
      <p:sp>
        <p:nvSpPr>
          <p:cNvPr id="15" name="Content Placeholder 5"/>
          <p:cNvSpPr>
            <a:spLocks noGrp="1"/>
          </p:cNvSpPr>
          <p:nvPr>
            <p:ph sz="quarter" idx="4"/>
          </p:nvPr>
        </p:nvSpPr>
        <p:spPr>
          <a:xfrm>
            <a:off x="6713220" y="1626174"/>
            <a:ext cx="5059681" cy="49588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3" name="Content Placeholder 2"/>
          <p:cNvSpPr>
            <a:spLocks noGrp="1"/>
          </p:cNvSpPr>
          <p:nvPr>
            <p:ph sz="half" idx="34"/>
          </p:nvPr>
        </p:nvSpPr>
        <p:spPr>
          <a:xfrm>
            <a:off x="2891644" y="1793969"/>
            <a:ext cx="2273300" cy="296091"/>
          </a:xfrm>
        </p:spPr>
        <p:txBody>
          <a:bodyPr>
            <a:noAutofit/>
          </a:bodyPr>
          <a:lstStyle>
            <a:lvl1pPr marL="0" indent="0">
              <a:lnSpc>
                <a:spcPts val="1300"/>
              </a:lnSpc>
              <a:buNone/>
              <a:defRPr lang="en-US" sz="1400" b="1" kern="1200" dirty="0" smtClean="0">
                <a:solidFill>
                  <a:schemeClr val="tx1"/>
                </a:solidFill>
                <a:latin typeface="+mn-lt"/>
                <a:ea typeface="+mn-ea"/>
                <a:cs typeface="+mn-cs"/>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marL="0" lvl="0" indent="0" algn="l" defTabSz="914400" rtl="0" eaLnBrk="1" latinLnBrk="0" hangingPunct="1">
              <a:lnSpc>
                <a:spcPts val="1400"/>
              </a:lnSpc>
              <a:spcBef>
                <a:spcPts val="1000"/>
              </a:spcBef>
              <a:buFont typeface="Arial" panose="020B0604020202020204" pitchFamily="34" charset="0"/>
              <a:buNone/>
            </a:pPr>
            <a:r>
              <a:rPr lang="en-US" dirty="0"/>
              <a:t>Edit Master text styles</a:t>
            </a:r>
          </a:p>
        </p:txBody>
      </p:sp>
      <p:cxnSp>
        <p:nvCxnSpPr>
          <p:cNvPr id="17" name="Straight Connector 16"/>
          <p:cNvCxnSpPr/>
          <p:nvPr userDrawn="1"/>
        </p:nvCxnSpPr>
        <p:spPr>
          <a:xfrm flipH="1">
            <a:off x="2977825" y="1720680"/>
            <a:ext cx="368967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spTree>
    <p:extLst>
      <p:ext uri="{BB962C8B-B14F-4D97-AF65-F5344CB8AC3E}">
        <p14:creationId xmlns:p14="http://schemas.microsoft.com/office/powerpoint/2010/main" val="248977674"/>
      </p:ext>
    </p:extLst>
  </p:cSld>
  <p:clrMapOvr>
    <a:masterClrMapping/>
  </p:clrMapOvr>
  <p:extLst>
    <p:ext uri="{DCECCB84-F9BA-43D5-87BE-67443E8EF086}">
      <p15:sldGuideLst xmlns:p15="http://schemas.microsoft.com/office/powerpoint/2012/main" xmlns="">
        <p15:guide id="1" orient="horz" pos="3744">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able Chart + 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1651" y="1776553"/>
            <a:ext cx="2273300" cy="296091"/>
          </a:xfrm>
        </p:spPr>
        <p:txBody>
          <a:bodyPr>
            <a:noAutofit/>
          </a:bodyPr>
          <a:lstStyle>
            <a:lvl1pPr marL="0" indent="0">
              <a:lnSpc>
                <a:spcPts val="13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cxnSp>
        <p:nvCxnSpPr>
          <p:cNvPr id="10" name="Straight Connector 9"/>
          <p:cNvCxnSpPr/>
          <p:nvPr userDrawn="1"/>
        </p:nvCxnSpPr>
        <p:spPr>
          <a:xfrm flipH="1">
            <a:off x="417834" y="1720680"/>
            <a:ext cx="372744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Content Placeholder 2"/>
          <p:cNvSpPr>
            <a:spLocks noGrp="1"/>
          </p:cNvSpPr>
          <p:nvPr>
            <p:ph sz="half" idx="16"/>
          </p:nvPr>
        </p:nvSpPr>
        <p:spPr>
          <a:xfrm>
            <a:off x="4164074" y="1776553"/>
            <a:ext cx="2273300" cy="313508"/>
          </a:xfrm>
        </p:spPr>
        <p:txBody>
          <a:bodyPr>
            <a:noAutofit/>
          </a:bodyPr>
          <a:lstStyle>
            <a:lvl1pPr marL="0" indent="0">
              <a:lnSpc>
                <a:spcPts val="13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sp>
        <p:nvSpPr>
          <p:cNvPr id="19" name="Chart Placeholder 13"/>
          <p:cNvSpPr>
            <a:spLocks noGrp="1"/>
          </p:cNvSpPr>
          <p:nvPr>
            <p:ph type="chart" sz="quarter" idx="17"/>
          </p:nvPr>
        </p:nvSpPr>
        <p:spPr>
          <a:xfrm>
            <a:off x="4253953" y="2141220"/>
            <a:ext cx="3740516" cy="3802380"/>
          </a:xfrm>
        </p:spPr>
        <p:txBody>
          <a:bodyPr/>
          <a:lstStyle/>
          <a:p>
            <a:endParaRPr lang="en-US" dirty="0"/>
          </a:p>
        </p:txBody>
      </p:sp>
      <p:cxnSp>
        <p:nvCxnSpPr>
          <p:cNvPr id="15" name="Straight Connector 14"/>
          <p:cNvCxnSpPr/>
          <p:nvPr userDrawn="1"/>
        </p:nvCxnSpPr>
        <p:spPr>
          <a:xfrm flipH="1">
            <a:off x="4258492" y="1720680"/>
            <a:ext cx="3727446"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Content Placeholder 2"/>
          <p:cNvSpPr>
            <a:spLocks noGrp="1"/>
          </p:cNvSpPr>
          <p:nvPr>
            <p:ph sz="half" idx="18"/>
          </p:nvPr>
        </p:nvSpPr>
        <p:spPr>
          <a:xfrm>
            <a:off x="7982783" y="1776553"/>
            <a:ext cx="2273300" cy="313508"/>
          </a:xfrm>
        </p:spPr>
        <p:txBody>
          <a:bodyPr>
            <a:noAutofit/>
          </a:bodyPr>
          <a:lstStyle>
            <a:lvl1pPr marL="0" indent="0">
              <a:lnSpc>
                <a:spcPts val="13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cxnSp>
        <p:nvCxnSpPr>
          <p:cNvPr id="22" name="Straight Connector 21"/>
          <p:cNvCxnSpPr/>
          <p:nvPr userDrawn="1"/>
        </p:nvCxnSpPr>
        <p:spPr>
          <a:xfrm flipH="1">
            <a:off x="8077201" y="1720680"/>
            <a:ext cx="3695699"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5" name="Picture Placeholder 4"/>
          <p:cNvSpPr>
            <a:spLocks noGrp="1"/>
          </p:cNvSpPr>
          <p:nvPr>
            <p:ph type="pic" sz="quarter" idx="34"/>
          </p:nvPr>
        </p:nvSpPr>
        <p:spPr>
          <a:xfrm>
            <a:off x="8077200" y="2133600"/>
            <a:ext cx="3695700" cy="3810000"/>
          </a:xfrm>
        </p:spPr>
        <p:txBody>
          <a:bodyPr/>
          <a:lstStyle/>
          <a:p>
            <a:endParaRPr lang="en-US" dirty="0"/>
          </a:p>
        </p:txBody>
      </p:sp>
      <p:sp>
        <p:nvSpPr>
          <p:cNvPr id="8" name="Table Placeholder 7"/>
          <p:cNvSpPr>
            <a:spLocks noGrp="1"/>
          </p:cNvSpPr>
          <p:nvPr>
            <p:ph type="tbl" sz="quarter" idx="35"/>
          </p:nvPr>
        </p:nvSpPr>
        <p:spPr>
          <a:xfrm>
            <a:off x="419100" y="2156460"/>
            <a:ext cx="3703638" cy="3787140"/>
          </a:xfrm>
        </p:spPr>
        <p:txBody>
          <a:bodyPr/>
          <a:lstStyle/>
          <a:p>
            <a:endParaRPr lang="en-US" dirty="0"/>
          </a:p>
        </p:txBody>
      </p:sp>
    </p:spTree>
    <p:extLst>
      <p:ext uri="{BB962C8B-B14F-4D97-AF65-F5344CB8AC3E}">
        <p14:creationId xmlns:p14="http://schemas.microsoft.com/office/powerpoint/2010/main" val="4024265614"/>
      </p:ext>
    </p:extLst>
  </p:cSld>
  <p:clrMapOvr>
    <a:masterClrMapping/>
  </p:clrMapOvr>
  <p:extLst>
    <p:ext uri="{DCECCB84-F9BA-43D5-87BE-67443E8EF086}">
      <p15:sldGuideLst xmlns:p15="http://schemas.microsoft.com/office/powerpoint/2012/main" xmlns="">
        <p15:guide id="1" orient="horz" pos="3744">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userDrawn="1"/>
        </p:nvSpPr>
        <p:spPr>
          <a:xfrm>
            <a:off x="228600" y="228600"/>
            <a:ext cx="11734800" cy="5486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p:cNvSpPr>
            <a:spLocks noGrp="1"/>
          </p:cNvSpPr>
          <p:nvPr>
            <p:ph type="ctrTitle"/>
          </p:nvPr>
        </p:nvSpPr>
        <p:spPr>
          <a:xfrm>
            <a:off x="704848" y="552451"/>
            <a:ext cx="11068052" cy="1860550"/>
          </a:xfrm>
        </p:spPr>
        <p:txBody>
          <a:bodyPr lIns="0" tIns="0" rIns="0" bIns="0" anchor="ctr">
            <a:noAutofit/>
          </a:bodyPr>
          <a:lstStyle>
            <a:lvl1pPr algn="l">
              <a:lnSpc>
                <a:spcPts val="6400"/>
              </a:lnSpc>
              <a:defRPr sz="6600" b="0" spc="-150">
                <a:solidFill>
                  <a:schemeClr val="bg1"/>
                </a:solidFill>
                <a:latin typeface="Arial Black" panose="020B0A04020102020204" pitchFamily="34" charset="0"/>
              </a:defRPr>
            </a:lvl1pPr>
          </a:lstStyle>
          <a:p>
            <a:r>
              <a:rPr lang="en-US" dirty="0"/>
              <a:t>Click to edit Master title style</a:t>
            </a:r>
          </a:p>
        </p:txBody>
      </p:sp>
      <p:sp>
        <p:nvSpPr>
          <p:cNvPr id="10" name="Subtitle 2"/>
          <p:cNvSpPr>
            <a:spLocks noGrp="1"/>
          </p:cNvSpPr>
          <p:nvPr>
            <p:ph type="subTitle" idx="1"/>
          </p:nvPr>
        </p:nvSpPr>
        <p:spPr>
          <a:xfrm>
            <a:off x="623416" y="3099620"/>
            <a:ext cx="11149483" cy="341940"/>
          </a:xfrm>
        </p:spPr>
        <p:txBody>
          <a:bodyPr>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11" name="Straight Connector 10"/>
          <p:cNvCxnSpPr/>
          <p:nvPr userDrawn="1"/>
        </p:nvCxnSpPr>
        <p:spPr>
          <a:xfrm>
            <a:off x="717714" y="2496710"/>
            <a:ext cx="340084" cy="0"/>
          </a:xfrm>
          <a:prstGeom prst="line">
            <a:avLst/>
          </a:prstGeom>
          <a:ln w="28575">
            <a:solidFill>
              <a:schemeClr val="bg1"/>
            </a:solidFill>
          </a:ln>
        </p:spPr>
        <p:style>
          <a:lnRef idx="1">
            <a:schemeClr val="accent5"/>
          </a:lnRef>
          <a:fillRef idx="0">
            <a:schemeClr val="accent5"/>
          </a:fillRef>
          <a:effectRef idx="0">
            <a:schemeClr val="accent5"/>
          </a:effectRef>
          <a:fontRef idx="minor">
            <a:schemeClr val="tx1"/>
          </a:fontRef>
        </p:style>
      </p:cxnSp>
      <p:sp>
        <p:nvSpPr>
          <p:cNvPr id="12" name="Text Placeholder 12"/>
          <p:cNvSpPr>
            <a:spLocks noGrp="1"/>
          </p:cNvSpPr>
          <p:nvPr>
            <p:ph type="body" sz="quarter" idx="10"/>
          </p:nvPr>
        </p:nvSpPr>
        <p:spPr>
          <a:xfrm>
            <a:off x="3458020" y="6322515"/>
            <a:ext cx="8605306" cy="285848"/>
          </a:xfrm>
        </p:spPr>
        <p:txBody>
          <a:bodyPr>
            <a:noAutofit/>
          </a:bodyPr>
          <a:lstStyle>
            <a:lvl1pPr marL="0" indent="0" algn="r">
              <a:buNone/>
              <a:defRPr sz="1600">
                <a:solidFill>
                  <a:schemeClr val="tx1"/>
                </a:solidFill>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Edit Master text styles</a:t>
            </a:r>
          </a:p>
        </p:txBody>
      </p:sp>
      <p:cxnSp>
        <p:nvCxnSpPr>
          <p:cNvPr id="13" name="Straight Connector 12"/>
          <p:cNvCxnSpPr/>
          <p:nvPr userDrawn="1"/>
        </p:nvCxnSpPr>
        <p:spPr>
          <a:xfrm>
            <a:off x="11607301" y="6003780"/>
            <a:ext cx="340084" cy="0"/>
          </a:xfrm>
          <a:prstGeom prst="line">
            <a:avLst/>
          </a:prstGeom>
          <a:ln w="28575">
            <a:solidFill>
              <a:schemeClr val="accent2"/>
            </a:solidFill>
          </a:ln>
        </p:spPr>
        <p:style>
          <a:lnRef idx="1">
            <a:schemeClr val="accent5"/>
          </a:lnRef>
          <a:fillRef idx="0">
            <a:schemeClr val="accent5"/>
          </a:fillRef>
          <a:effectRef idx="0">
            <a:schemeClr val="accent5"/>
          </a:effectRef>
          <a:fontRef idx="minor">
            <a:schemeClr val="tx1"/>
          </a:fontRef>
        </p:style>
      </p:cxnSp>
      <p:sp>
        <p:nvSpPr>
          <p:cNvPr id="14" name="Text Placeholder 19"/>
          <p:cNvSpPr>
            <a:spLocks noGrp="1"/>
          </p:cNvSpPr>
          <p:nvPr>
            <p:ph type="body" sz="quarter" idx="13"/>
          </p:nvPr>
        </p:nvSpPr>
        <p:spPr>
          <a:xfrm>
            <a:off x="628553" y="2793377"/>
            <a:ext cx="11171380" cy="376169"/>
          </a:xfrm>
        </p:spPr>
        <p:txBody>
          <a:bodyPr>
            <a:noAutofit/>
          </a:bodyPr>
          <a:lstStyle>
            <a:lvl1pPr marL="0" indent="0">
              <a:buNone/>
              <a:defRPr lang="en-US" sz="2000" b="1" kern="1200" dirty="0" smtClean="0">
                <a:solidFill>
                  <a:schemeClr val="bg1"/>
                </a:solidFill>
                <a:latin typeface="+mn-lt"/>
                <a:ea typeface="+mn-ea"/>
                <a:cs typeface="+mn-cs"/>
              </a:defRPr>
            </a:lvl1pPr>
            <a:lvl2pPr>
              <a:defRPr>
                <a:solidFill>
                  <a:srgbClr val="FFFCF7"/>
                </a:solidFill>
              </a:defRPr>
            </a:lvl2pPr>
            <a:lvl3pPr>
              <a:defRPr>
                <a:solidFill>
                  <a:srgbClr val="FFFCF7"/>
                </a:solidFill>
              </a:defRPr>
            </a:lvl3pPr>
            <a:lvl4pPr>
              <a:defRPr>
                <a:solidFill>
                  <a:srgbClr val="FFFCF7"/>
                </a:solidFill>
              </a:defRPr>
            </a:lvl4pPr>
            <a:lvl5pPr>
              <a:defRPr>
                <a:solidFill>
                  <a:srgbClr val="FFFCF7"/>
                </a:solidFill>
              </a:defRPr>
            </a:lvl5pPr>
          </a:lstStyle>
          <a:p>
            <a:pPr lvl="0"/>
            <a:r>
              <a:rPr lang="en-US" dirty="0"/>
              <a:t>Edit Master text styles</a:t>
            </a: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7676" y="5800549"/>
            <a:ext cx="2968514" cy="966243"/>
          </a:xfrm>
          <a:prstGeom prst="rect">
            <a:avLst/>
          </a:prstGeom>
        </p:spPr>
      </p:pic>
      <p:sp>
        <p:nvSpPr>
          <p:cNvPr id="16" name="Text Placeholder 23"/>
          <p:cNvSpPr>
            <a:spLocks noGrp="1"/>
          </p:cNvSpPr>
          <p:nvPr>
            <p:ph type="body" sz="quarter" idx="14"/>
          </p:nvPr>
        </p:nvSpPr>
        <p:spPr>
          <a:xfrm>
            <a:off x="3442855" y="6108700"/>
            <a:ext cx="8622145" cy="304800"/>
          </a:xfrm>
        </p:spPr>
        <p:txBody>
          <a:bodyPr>
            <a:noAutofit/>
          </a:bodyPr>
          <a:lstStyle>
            <a:lvl1pPr marL="0" indent="0" algn="r">
              <a:buNone/>
              <a:defRPr lang="en-US" sz="1600" kern="1200" dirty="0" smtClean="0">
                <a:solidFill>
                  <a:schemeClr val="tx1"/>
                </a:solidFill>
                <a:latin typeface="Arial Black" panose="020B0A04020102020204" pitchFamily="34" charset="0"/>
                <a:ea typeface="+mn-ea"/>
                <a:cs typeface="+mn-cs"/>
              </a:defRPr>
            </a:lvl1pPr>
          </a:lstStyle>
          <a:p>
            <a:pPr lvl="0"/>
            <a:r>
              <a:rPr lang="en-US" dirty="0"/>
              <a:t>Edit Master text styles</a:t>
            </a:r>
          </a:p>
        </p:txBody>
      </p:sp>
    </p:spTree>
    <p:extLst>
      <p:ext uri="{BB962C8B-B14F-4D97-AF65-F5344CB8AC3E}">
        <p14:creationId xmlns:p14="http://schemas.microsoft.com/office/powerpoint/2010/main" val="77634402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_Title Slide 1_image">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Picture Placeholder 2"/>
          <p:cNvSpPr>
            <a:spLocks noGrp="1"/>
          </p:cNvSpPr>
          <p:nvPr>
            <p:ph type="pic" sz="quarter" idx="15" hasCustomPrompt="1"/>
          </p:nvPr>
        </p:nvSpPr>
        <p:spPr>
          <a:xfrm>
            <a:off x="236537" y="224941"/>
            <a:ext cx="11718925" cy="5486400"/>
          </a:xfrm>
          <a:solidFill>
            <a:schemeClr val="accent2">
              <a:lumMod val="60000"/>
              <a:lumOff val="40000"/>
            </a:schemeClr>
          </a:solidFill>
        </p:spPr>
        <p:txBody>
          <a:bodyPr/>
          <a:lstStyle>
            <a:lvl1pPr>
              <a:defRPr baseline="0"/>
            </a:lvl1pPr>
          </a:lstStyle>
          <a:p>
            <a:r>
              <a:rPr lang="en-US" dirty="0"/>
              <a:t>Right click to add an image or click the icon in the center</a:t>
            </a:r>
          </a:p>
        </p:txBody>
      </p:sp>
      <p:sp>
        <p:nvSpPr>
          <p:cNvPr id="9" name="Title 1"/>
          <p:cNvSpPr>
            <a:spLocks noGrp="1"/>
          </p:cNvSpPr>
          <p:nvPr>
            <p:ph type="ctrTitle"/>
          </p:nvPr>
        </p:nvSpPr>
        <p:spPr>
          <a:xfrm>
            <a:off x="704848" y="552451"/>
            <a:ext cx="11068052" cy="1860550"/>
          </a:xfrm>
        </p:spPr>
        <p:txBody>
          <a:bodyPr lIns="0" tIns="0" rIns="0" bIns="0" anchor="ctr">
            <a:noAutofit/>
          </a:bodyPr>
          <a:lstStyle>
            <a:lvl1pPr algn="l">
              <a:lnSpc>
                <a:spcPts val="6400"/>
              </a:lnSpc>
              <a:defRPr sz="6600" b="0" spc="-150">
                <a:solidFill>
                  <a:schemeClr val="bg1"/>
                </a:solidFill>
                <a:latin typeface="Arial Black" panose="020B0A04020102020204" pitchFamily="34" charset="0"/>
              </a:defRPr>
            </a:lvl1pPr>
          </a:lstStyle>
          <a:p>
            <a:r>
              <a:rPr lang="en-US" dirty="0"/>
              <a:t>Click to edit Master title style</a:t>
            </a:r>
          </a:p>
        </p:txBody>
      </p:sp>
      <p:sp>
        <p:nvSpPr>
          <p:cNvPr id="10" name="Subtitle 2"/>
          <p:cNvSpPr>
            <a:spLocks noGrp="1"/>
          </p:cNvSpPr>
          <p:nvPr>
            <p:ph type="subTitle" idx="1"/>
          </p:nvPr>
        </p:nvSpPr>
        <p:spPr>
          <a:xfrm>
            <a:off x="623416" y="3099620"/>
            <a:ext cx="11149483" cy="341940"/>
          </a:xfrm>
        </p:spPr>
        <p:txBody>
          <a:bodyPr>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11" name="Straight Connector 10"/>
          <p:cNvCxnSpPr/>
          <p:nvPr userDrawn="1"/>
        </p:nvCxnSpPr>
        <p:spPr>
          <a:xfrm>
            <a:off x="717714" y="2496710"/>
            <a:ext cx="340084" cy="0"/>
          </a:xfrm>
          <a:prstGeom prst="line">
            <a:avLst/>
          </a:prstGeom>
          <a:ln w="28575">
            <a:solidFill>
              <a:schemeClr val="bg1"/>
            </a:solidFill>
          </a:ln>
        </p:spPr>
        <p:style>
          <a:lnRef idx="1">
            <a:schemeClr val="accent5"/>
          </a:lnRef>
          <a:fillRef idx="0">
            <a:schemeClr val="accent5"/>
          </a:fillRef>
          <a:effectRef idx="0">
            <a:schemeClr val="accent5"/>
          </a:effectRef>
          <a:fontRef idx="minor">
            <a:schemeClr val="tx1"/>
          </a:fontRef>
        </p:style>
      </p:cxnSp>
      <p:sp>
        <p:nvSpPr>
          <p:cNvPr id="12" name="Text Placeholder 12"/>
          <p:cNvSpPr>
            <a:spLocks noGrp="1"/>
          </p:cNvSpPr>
          <p:nvPr>
            <p:ph type="body" sz="quarter" idx="10"/>
          </p:nvPr>
        </p:nvSpPr>
        <p:spPr>
          <a:xfrm>
            <a:off x="3458020" y="6322515"/>
            <a:ext cx="8605306" cy="285848"/>
          </a:xfrm>
        </p:spPr>
        <p:txBody>
          <a:bodyPr>
            <a:noAutofit/>
          </a:bodyPr>
          <a:lstStyle>
            <a:lvl1pPr marL="0" indent="0" algn="r">
              <a:buNone/>
              <a:defRPr sz="1600">
                <a:solidFill>
                  <a:schemeClr val="tx1"/>
                </a:solidFill>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Edit Master text styles</a:t>
            </a:r>
          </a:p>
        </p:txBody>
      </p:sp>
      <p:cxnSp>
        <p:nvCxnSpPr>
          <p:cNvPr id="13" name="Straight Connector 12"/>
          <p:cNvCxnSpPr/>
          <p:nvPr userDrawn="1"/>
        </p:nvCxnSpPr>
        <p:spPr>
          <a:xfrm>
            <a:off x="11607301" y="6003780"/>
            <a:ext cx="340084" cy="0"/>
          </a:xfrm>
          <a:prstGeom prst="line">
            <a:avLst/>
          </a:prstGeom>
          <a:ln w="28575">
            <a:solidFill>
              <a:schemeClr val="accent2"/>
            </a:solidFill>
          </a:ln>
        </p:spPr>
        <p:style>
          <a:lnRef idx="1">
            <a:schemeClr val="accent5"/>
          </a:lnRef>
          <a:fillRef idx="0">
            <a:schemeClr val="accent5"/>
          </a:fillRef>
          <a:effectRef idx="0">
            <a:schemeClr val="accent5"/>
          </a:effectRef>
          <a:fontRef idx="minor">
            <a:schemeClr val="tx1"/>
          </a:fontRef>
        </p:style>
      </p:cxnSp>
      <p:sp>
        <p:nvSpPr>
          <p:cNvPr id="14" name="Text Placeholder 19"/>
          <p:cNvSpPr>
            <a:spLocks noGrp="1"/>
          </p:cNvSpPr>
          <p:nvPr>
            <p:ph type="body" sz="quarter" idx="13"/>
          </p:nvPr>
        </p:nvSpPr>
        <p:spPr>
          <a:xfrm>
            <a:off x="628553" y="2793377"/>
            <a:ext cx="11171380" cy="376169"/>
          </a:xfrm>
        </p:spPr>
        <p:txBody>
          <a:bodyPr>
            <a:noAutofit/>
          </a:bodyPr>
          <a:lstStyle>
            <a:lvl1pPr marL="0" indent="0">
              <a:buNone/>
              <a:defRPr lang="en-US" sz="2000" b="1" kern="1200" dirty="0" smtClean="0">
                <a:solidFill>
                  <a:schemeClr val="bg1"/>
                </a:solidFill>
                <a:latin typeface="+mn-lt"/>
                <a:ea typeface="+mn-ea"/>
                <a:cs typeface="+mn-cs"/>
              </a:defRPr>
            </a:lvl1pPr>
            <a:lvl2pPr>
              <a:defRPr>
                <a:solidFill>
                  <a:srgbClr val="FFFCF7"/>
                </a:solidFill>
              </a:defRPr>
            </a:lvl2pPr>
            <a:lvl3pPr>
              <a:defRPr>
                <a:solidFill>
                  <a:srgbClr val="FFFCF7"/>
                </a:solidFill>
              </a:defRPr>
            </a:lvl3pPr>
            <a:lvl4pPr>
              <a:defRPr>
                <a:solidFill>
                  <a:srgbClr val="FFFCF7"/>
                </a:solidFill>
              </a:defRPr>
            </a:lvl4pPr>
            <a:lvl5pPr>
              <a:defRPr>
                <a:solidFill>
                  <a:srgbClr val="FFFCF7"/>
                </a:solidFill>
              </a:defRPr>
            </a:lvl5pPr>
          </a:lstStyle>
          <a:p>
            <a:pPr lvl="0"/>
            <a:r>
              <a:rPr lang="en-US" dirty="0"/>
              <a:t>Edit Master text styles</a:t>
            </a: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7676" y="5800549"/>
            <a:ext cx="2968514" cy="966243"/>
          </a:xfrm>
          <a:prstGeom prst="rect">
            <a:avLst/>
          </a:prstGeom>
        </p:spPr>
      </p:pic>
      <p:sp>
        <p:nvSpPr>
          <p:cNvPr id="16" name="Text Placeholder 23"/>
          <p:cNvSpPr>
            <a:spLocks noGrp="1"/>
          </p:cNvSpPr>
          <p:nvPr>
            <p:ph type="body" sz="quarter" idx="14"/>
          </p:nvPr>
        </p:nvSpPr>
        <p:spPr>
          <a:xfrm>
            <a:off x="3442855" y="6108700"/>
            <a:ext cx="8622145" cy="304800"/>
          </a:xfrm>
        </p:spPr>
        <p:txBody>
          <a:bodyPr>
            <a:noAutofit/>
          </a:bodyPr>
          <a:lstStyle>
            <a:lvl1pPr marL="0" indent="0" algn="r">
              <a:buNone/>
              <a:defRPr lang="en-US" sz="1600" kern="1200" dirty="0" smtClean="0">
                <a:solidFill>
                  <a:schemeClr val="tx1"/>
                </a:solidFill>
                <a:latin typeface="Arial Black" panose="020B0A04020102020204" pitchFamily="34" charset="0"/>
                <a:ea typeface="+mn-ea"/>
                <a:cs typeface="+mn-cs"/>
              </a:defRPr>
            </a:lvl1pPr>
          </a:lstStyle>
          <a:p>
            <a:pPr lvl="0"/>
            <a:r>
              <a:rPr lang="en-US" dirty="0"/>
              <a:t>Edit Master text styles</a:t>
            </a:r>
          </a:p>
        </p:txBody>
      </p:sp>
    </p:spTree>
    <p:extLst>
      <p:ext uri="{BB962C8B-B14F-4D97-AF65-F5344CB8AC3E}">
        <p14:creationId xmlns:p14="http://schemas.microsoft.com/office/powerpoint/2010/main" val="301635731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_Title Slide 1">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p:cNvSpPr>
            <a:spLocks noGrp="1"/>
          </p:cNvSpPr>
          <p:nvPr>
            <p:ph type="ctrTitle"/>
          </p:nvPr>
        </p:nvSpPr>
        <p:spPr>
          <a:xfrm>
            <a:off x="704848" y="552451"/>
            <a:ext cx="11068052" cy="1860550"/>
          </a:xfrm>
        </p:spPr>
        <p:txBody>
          <a:bodyPr lIns="0" tIns="0" rIns="0" bIns="0" anchor="ctr">
            <a:noAutofit/>
          </a:bodyPr>
          <a:lstStyle>
            <a:lvl1pPr algn="l">
              <a:lnSpc>
                <a:spcPts val="6400"/>
              </a:lnSpc>
              <a:defRPr sz="6600" b="0" spc="-150">
                <a:solidFill>
                  <a:schemeClr val="bg1"/>
                </a:solidFill>
                <a:latin typeface="Arial Black" panose="020B0A04020102020204" pitchFamily="34" charset="0"/>
              </a:defRPr>
            </a:lvl1pPr>
          </a:lstStyle>
          <a:p>
            <a:r>
              <a:rPr lang="en-US" dirty="0"/>
              <a:t>Click to edit Master title style</a:t>
            </a:r>
          </a:p>
        </p:txBody>
      </p:sp>
      <p:sp>
        <p:nvSpPr>
          <p:cNvPr id="10" name="Subtitle 2"/>
          <p:cNvSpPr>
            <a:spLocks noGrp="1"/>
          </p:cNvSpPr>
          <p:nvPr>
            <p:ph type="subTitle" idx="1"/>
          </p:nvPr>
        </p:nvSpPr>
        <p:spPr>
          <a:xfrm>
            <a:off x="623416" y="3099620"/>
            <a:ext cx="11149483" cy="341940"/>
          </a:xfrm>
        </p:spPr>
        <p:txBody>
          <a:bodyPr>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11" name="Straight Connector 10"/>
          <p:cNvCxnSpPr/>
          <p:nvPr userDrawn="1"/>
        </p:nvCxnSpPr>
        <p:spPr>
          <a:xfrm>
            <a:off x="717714" y="2496710"/>
            <a:ext cx="340084" cy="0"/>
          </a:xfrm>
          <a:prstGeom prst="line">
            <a:avLst/>
          </a:prstGeom>
          <a:ln w="28575">
            <a:solidFill>
              <a:schemeClr val="bg1"/>
            </a:solidFill>
          </a:ln>
        </p:spPr>
        <p:style>
          <a:lnRef idx="1">
            <a:schemeClr val="accent5"/>
          </a:lnRef>
          <a:fillRef idx="0">
            <a:schemeClr val="accent5"/>
          </a:fillRef>
          <a:effectRef idx="0">
            <a:schemeClr val="accent5"/>
          </a:effectRef>
          <a:fontRef idx="minor">
            <a:schemeClr val="tx1"/>
          </a:fontRef>
        </p:style>
      </p:cxnSp>
      <p:sp>
        <p:nvSpPr>
          <p:cNvPr id="12" name="Text Placeholder 12"/>
          <p:cNvSpPr>
            <a:spLocks noGrp="1"/>
          </p:cNvSpPr>
          <p:nvPr>
            <p:ph type="body" sz="quarter" idx="10"/>
          </p:nvPr>
        </p:nvSpPr>
        <p:spPr>
          <a:xfrm>
            <a:off x="3458020" y="6322515"/>
            <a:ext cx="8605306" cy="285848"/>
          </a:xfrm>
        </p:spPr>
        <p:txBody>
          <a:bodyPr>
            <a:noAutofit/>
          </a:bodyPr>
          <a:lstStyle>
            <a:lvl1pPr marL="0" indent="0" algn="r">
              <a:buNone/>
              <a:defRPr sz="1600">
                <a:solidFill>
                  <a:schemeClr val="tx1"/>
                </a:solidFill>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Edit Master text styles</a:t>
            </a:r>
          </a:p>
        </p:txBody>
      </p:sp>
      <p:cxnSp>
        <p:nvCxnSpPr>
          <p:cNvPr id="13" name="Straight Connector 12"/>
          <p:cNvCxnSpPr/>
          <p:nvPr userDrawn="1"/>
        </p:nvCxnSpPr>
        <p:spPr>
          <a:xfrm>
            <a:off x="11607301" y="6003780"/>
            <a:ext cx="340084" cy="0"/>
          </a:xfrm>
          <a:prstGeom prst="line">
            <a:avLst/>
          </a:prstGeom>
          <a:ln w="28575">
            <a:solidFill>
              <a:schemeClr val="accent2"/>
            </a:solidFill>
          </a:ln>
        </p:spPr>
        <p:style>
          <a:lnRef idx="1">
            <a:schemeClr val="accent5"/>
          </a:lnRef>
          <a:fillRef idx="0">
            <a:schemeClr val="accent5"/>
          </a:fillRef>
          <a:effectRef idx="0">
            <a:schemeClr val="accent5"/>
          </a:effectRef>
          <a:fontRef idx="minor">
            <a:schemeClr val="tx1"/>
          </a:fontRef>
        </p:style>
      </p:cxnSp>
      <p:sp>
        <p:nvSpPr>
          <p:cNvPr id="14" name="Text Placeholder 19"/>
          <p:cNvSpPr>
            <a:spLocks noGrp="1"/>
          </p:cNvSpPr>
          <p:nvPr>
            <p:ph type="body" sz="quarter" idx="13"/>
          </p:nvPr>
        </p:nvSpPr>
        <p:spPr>
          <a:xfrm>
            <a:off x="628553" y="2793377"/>
            <a:ext cx="11171380" cy="376169"/>
          </a:xfrm>
        </p:spPr>
        <p:txBody>
          <a:bodyPr>
            <a:noAutofit/>
          </a:bodyPr>
          <a:lstStyle>
            <a:lvl1pPr marL="0" indent="0">
              <a:buNone/>
              <a:defRPr lang="en-US" sz="2000" b="1" kern="1200" dirty="0" smtClean="0">
                <a:solidFill>
                  <a:schemeClr val="bg1"/>
                </a:solidFill>
                <a:latin typeface="+mn-lt"/>
                <a:ea typeface="+mn-ea"/>
                <a:cs typeface="+mn-cs"/>
              </a:defRPr>
            </a:lvl1pPr>
            <a:lvl2pPr>
              <a:defRPr>
                <a:solidFill>
                  <a:srgbClr val="FFFCF7"/>
                </a:solidFill>
              </a:defRPr>
            </a:lvl2pPr>
            <a:lvl3pPr>
              <a:defRPr>
                <a:solidFill>
                  <a:srgbClr val="FFFCF7"/>
                </a:solidFill>
              </a:defRPr>
            </a:lvl3pPr>
            <a:lvl4pPr>
              <a:defRPr>
                <a:solidFill>
                  <a:srgbClr val="FFFCF7"/>
                </a:solidFill>
              </a:defRPr>
            </a:lvl4pPr>
            <a:lvl5pPr>
              <a:defRPr>
                <a:solidFill>
                  <a:srgbClr val="FFFCF7"/>
                </a:solidFill>
              </a:defRPr>
            </a:lvl5pPr>
          </a:lstStyle>
          <a:p>
            <a:pPr lvl="0"/>
            <a:r>
              <a:rPr lang="en-US" dirty="0"/>
              <a:t>Edit Master text styles</a:t>
            </a: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7676" y="5800549"/>
            <a:ext cx="2968514" cy="966243"/>
          </a:xfrm>
          <a:prstGeom prst="rect">
            <a:avLst/>
          </a:prstGeom>
        </p:spPr>
      </p:pic>
      <p:sp>
        <p:nvSpPr>
          <p:cNvPr id="16" name="Text Placeholder 23"/>
          <p:cNvSpPr>
            <a:spLocks noGrp="1"/>
          </p:cNvSpPr>
          <p:nvPr>
            <p:ph type="body" sz="quarter" idx="14"/>
          </p:nvPr>
        </p:nvSpPr>
        <p:spPr>
          <a:xfrm>
            <a:off x="3442855" y="6108700"/>
            <a:ext cx="8622145" cy="304800"/>
          </a:xfrm>
        </p:spPr>
        <p:txBody>
          <a:bodyPr>
            <a:noAutofit/>
          </a:bodyPr>
          <a:lstStyle>
            <a:lvl1pPr marL="0" indent="0" algn="r">
              <a:buNone/>
              <a:defRPr lang="en-US" sz="1600" kern="1200" dirty="0" smtClean="0">
                <a:solidFill>
                  <a:schemeClr val="tx1"/>
                </a:solidFill>
                <a:latin typeface="Arial Black" panose="020B0A04020102020204" pitchFamily="34" charset="0"/>
                <a:ea typeface="+mn-ea"/>
                <a:cs typeface="+mn-cs"/>
              </a:defRPr>
            </a:lvl1pPr>
          </a:lstStyle>
          <a:p>
            <a:pPr lvl="0"/>
            <a:r>
              <a:rPr lang="en-US" dirty="0"/>
              <a:t>Edit Master text styles</a:t>
            </a:r>
          </a:p>
        </p:txBody>
      </p:sp>
    </p:spTree>
    <p:extLst>
      <p:ext uri="{BB962C8B-B14F-4D97-AF65-F5344CB8AC3E}">
        <p14:creationId xmlns:p14="http://schemas.microsoft.com/office/powerpoint/2010/main" val="87710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3" name="Content Placeholder 2"/>
          <p:cNvSpPr>
            <a:spLocks noGrp="1"/>
          </p:cNvSpPr>
          <p:nvPr>
            <p:ph idx="1"/>
          </p:nvPr>
        </p:nvSpPr>
        <p:spPr>
          <a:xfrm>
            <a:off x="333318" y="2012508"/>
            <a:ext cx="4740706" cy="4152622"/>
          </a:xfrm>
        </p:spPr>
        <p:txBody>
          <a:bodyPr>
            <a:noAutofit/>
          </a:bodyPr>
          <a:lstStyle>
            <a:lvl1pPr>
              <a:lnSpc>
                <a:spcPts val="2400"/>
              </a:lnSpc>
              <a:defRPr sz="2200"/>
            </a:lvl1pPr>
            <a:lvl2pPr>
              <a:lnSpc>
                <a:spcPts val="2400"/>
              </a:lnSpc>
              <a:defRPr/>
            </a:lvl2pPr>
            <a:lvl3pPr>
              <a:lnSpc>
                <a:spcPts val="2400"/>
              </a:lnSpc>
              <a:defRPr/>
            </a:lvl3pPr>
            <a:lvl4pPr>
              <a:lnSpc>
                <a:spcPts val="2400"/>
              </a:lnSpc>
              <a:defRPr/>
            </a:lvl4pPr>
            <a:lvl5pPr>
              <a:lnSpc>
                <a:spcPts val="24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idx="13"/>
          </p:nvPr>
        </p:nvSpPr>
        <p:spPr>
          <a:xfrm>
            <a:off x="5437095" y="2012508"/>
            <a:ext cx="4740706" cy="4162049"/>
          </a:xfrm>
        </p:spPr>
        <p:txBody>
          <a:bodyPr>
            <a:noAutofit/>
          </a:bodyPr>
          <a:lstStyle>
            <a:lvl1pPr>
              <a:lnSpc>
                <a:spcPts val="2400"/>
              </a:lnSpc>
              <a:defRPr sz="2200"/>
            </a:lvl1pPr>
            <a:lvl2pPr>
              <a:lnSpc>
                <a:spcPts val="2400"/>
              </a:lnSpc>
              <a:defRPr/>
            </a:lvl2pPr>
            <a:lvl3pPr>
              <a:lnSpc>
                <a:spcPts val="2400"/>
              </a:lnSpc>
              <a:defRPr/>
            </a:lvl3pPr>
            <a:lvl4pPr>
              <a:lnSpc>
                <a:spcPts val="2400"/>
              </a:lnSpc>
              <a:defRPr/>
            </a:lvl4pPr>
            <a:lvl5pPr>
              <a:lnSpc>
                <a:spcPts val="2400"/>
              </a:lnSpc>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15"/>
          <p:cNvSpPr>
            <a:spLocks noGrp="1"/>
          </p:cNvSpPr>
          <p:nvPr>
            <p:ph type="body" sz="quarter" idx="17"/>
          </p:nvPr>
        </p:nvSpPr>
        <p:spPr>
          <a:xfrm>
            <a:off x="5422900" y="1593383"/>
            <a:ext cx="4743450" cy="430887"/>
          </a:xfrm>
        </p:spPr>
        <p:txBody>
          <a:bodyPr anchor="ctr" anchorCtr="0">
            <a:noAutofit/>
          </a:bodyPr>
          <a:lstStyle>
            <a:lvl1pPr marL="0" indent="0">
              <a:lnSpc>
                <a:spcPct val="100000"/>
              </a:lnSpc>
              <a:buNone/>
              <a:defRPr sz="22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
        <p:nvSpPr>
          <p:cNvPr id="17" name="Text Placeholder 15"/>
          <p:cNvSpPr>
            <a:spLocks noGrp="1"/>
          </p:cNvSpPr>
          <p:nvPr>
            <p:ph type="body" sz="quarter" idx="18"/>
          </p:nvPr>
        </p:nvSpPr>
        <p:spPr>
          <a:xfrm>
            <a:off x="321982" y="1593383"/>
            <a:ext cx="4743450" cy="430887"/>
          </a:xfrm>
        </p:spPr>
        <p:txBody>
          <a:bodyPr anchor="ctr" anchorCtr="0">
            <a:noAutofit/>
          </a:bodyPr>
          <a:lstStyle>
            <a:lvl1pPr marL="0" indent="0">
              <a:lnSpc>
                <a:spcPct val="100000"/>
              </a:lnSpc>
              <a:buNone/>
              <a:defRPr sz="2200" b="1"/>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10"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
        <p:nvSpPr>
          <p:cNvPr id="12" name="Text Placeholder 9"/>
          <p:cNvSpPr>
            <a:spLocks noGrp="1"/>
          </p:cNvSpPr>
          <p:nvPr>
            <p:ph type="body" sz="quarter" idx="34"/>
          </p:nvPr>
        </p:nvSpPr>
        <p:spPr>
          <a:xfrm>
            <a:off x="419100" y="6466584"/>
            <a:ext cx="6662738" cy="276293"/>
          </a:xfrm>
        </p:spPr>
        <p:txBody>
          <a:bodyPr lIns="0" tIns="0" rIns="0" bIns="0">
            <a:noAutofit/>
          </a:bodyPr>
          <a:lstStyle>
            <a:lvl1pPr marL="0" indent="0">
              <a:buNone/>
              <a:defRPr sz="800"/>
            </a:lvl1pPr>
            <a:lvl2pPr marL="457200" indent="0">
              <a:buNone/>
              <a:defRPr/>
            </a:lvl2pPr>
            <a:lvl3pPr marL="914400" indent="0">
              <a:buNone/>
              <a:defRPr/>
            </a:lvl3pPr>
            <a:lvl4pPr marL="1371600" indent="0">
              <a:buNone/>
              <a:defRPr/>
            </a:lvl4pPr>
            <a:lvl5pPr marL="1828800" indent="0">
              <a:buNone/>
              <a:defRPr/>
            </a:lvl5pPr>
          </a:lstStyle>
          <a:p>
            <a:pPr lvl="0"/>
            <a:r>
              <a:rPr lang="en-US" dirty="0"/>
              <a:t>Edit Master text styles</a:t>
            </a:r>
          </a:p>
        </p:txBody>
      </p:sp>
    </p:spTree>
    <p:extLst>
      <p:ext uri="{BB962C8B-B14F-4D97-AF65-F5344CB8AC3E}">
        <p14:creationId xmlns:p14="http://schemas.microsoft.com/office/powerpoint/2010/main" val="1005288486"/>
      </p:ext>
    </p:extLst>
  </p:cSld>
  <p:clrMapOvr>
    <a:masterClrMapping/>
  </p:clrMapOvr>
  <p:extLst>
    <p:ext uri="{DCECCB84-F9BA-43D5-87BE-67443E8EF086}">
      <p15:sldGuideLst xmlns:p15="http://schemas.microsoft.com/office/powerpoint/2012/main" xmlns="">
        <p15:guide id="1" orient="horz" pos="456" userDrawn="1">
          <p15:clr>
            <a:srgbClr val="FBAE40"/>
          </p15:clr>
        </p15:guide>
        <p15:guide id="2" pos="3480" userDrawn="1">
          <p15:clr>
            <a:srgbClr val="FBAE40"/>
          </p15:clr>
        </p15:guide>
        <p15:guide id="3" orient="horz" pos="1200"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Title Slide 1">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userDrawn="1"/>
        </p:nvSpPr>
        <p:spPr>
          <a:xfrm>
            <a:off x="228600" y="314149"/>
            <a:ext cx="11734800" cy="5486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p:cNvSpPr>
            <a:spLocks noGrp="1"/>
          </p:cNvSpPr>
          <p:nvPr>
            <p:ph type="ctrTitle"/>
          </p:nvPr>
        </p:nvSpPr>
        <p:spPr>
          <a:xfrm>
            <a:off x="704848" y="552451"/>
            <a:ext cx="11068052" cy="1860550"/>
          </a:xfrm>
        </p:spPr>
        <p:txBody>
          <a:bodyPr lIns="0" tIns="0" rIns="0" bIns="0" anchor="ctr">
            <a:noAutofit/>
          </a:bodyPr>
          <a:lstStyle>
            <a:lvl1pPr algn="l">
              <a:lnSpc>
                <a:spcPts val="6400"/>
              </a:lnSpc>
              <a:defRPr sz="6600" b="0" spc="-150">
                <a:solidFill>
                  <a:schemeClr val="accent1"/>
                </a:solidFill>
                <a:latin typeface="Arial Black" panose="020B0A04020102020204" pitchFamily="34" charset="0"/>
              </a:defRPr>
            </a:lvl1pPr>
          </a:lstStyle>
          <a:p>
            <a:r>
              <a:rPr lang="en-US" dirty="0"/>
              <a:t>Click to edit Master title style</a:t>
            </a:r>
          </a:p>
        </p:txBody>
      </p:sp>
      <p:sp>
        <p:nvSpPr>
          <p:cNvPr id="10" name="Subtitle 2"/>
          <p:cNvSpPr>
            <a:spLocks noGrp="1"/>
          </p:cNvSpPr>
          <p:nvPr>
            <p:ph type="subTitle" idx="1"/>
          </p:nvPr>
        </p:nvSpPr>
        <p:spPr>
          <a:xfrm>
            <a:off x="623416" y="3099620"/>
            <a:ext cx="11149483" cy="341940"/>
          </a:xfrm>
        </p:spPr>
        <p:txBody>
          <a:bodyPr>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11" name="Straight Connector 10"/>
          <p:cNvCxnSpPr/>
          <p:nvPr userDrawn="1"/>
        </p:nvCxnSpPr>
        <p:spPr>
          <a:xfrm>
            <a:off x="717714" y="2496710"/>
            <a:ext cx="340084" cy="0"/>
          </a:xfrm>
          <a:prstGeom prst="line">
            <a:avLst/>
          </a:prstGeom>
          <a:ln w="28575">
            <a:solidFill>
              <a:schemeClr val="bg1"/>
            </a:solidFill>
          </a:ln>
        </p:spPr>
        <p:style>
          <a:lnRef idx="1">
            <a:schemeClr val="accent5"/>
          </a:lnRef>
          <a:fillRef idx="0">
            <a:schemeClr val="accent5"/>
          </a:fillRef>
          <a:effectRef idx="0">
            <a:schemeClr val="accent5"/>
          </a:effectRef>
          <a:fontRef idx="minor">
            <a:schemeClr val="tx1"/>
          </a:fontRef>
        </p:style>
      </p:cxnSp>
      <p:sp>
        <p:nvSpPr>
          <p:cNvPr id="12" name="Text Placeholder 12"/>
          <p:cNvSpPr>
            <a:spLocks noGrp="1"/>
          </p:cNvSpPr>
          <p:nvPr>
            <p:ph type="body" sz="quarter" idx="10"/>
          </p:nvPr>
        </p:nvSpPr>
        <p:spPr>
          <a:xfrm>
            <a:off x="3458020" y="6322515"/>
            <a:ext cx="8605306" cy="285848"/>
          </a:xfrm>
        </p:spPr>
        <p:txBody>
          <a:bodyPr>
            <a:noAutofit/>
          </a:bodyPr>
          <a:lstStyle>
            <a:lvl1pPr marL="0" indent="0" algn="r">
              <a:buNone/>
              <a:defRPr sz="1600">
                <a:solidFill>
                  <a:schemeClr val="tx1"/>
                </a:solidFill>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Edit Master text styles</a:t>
            </a:r>
          </a:p>
        </p:txBody>
      </p:sp>
      <p:cxnSp>
        <p:nvCxnSpPr>
          <p:cNvPr id="13" name="Straight Connector 12"/>
          <p:cNvCxnSpPr/>
          <p:nvPr userDrawn="1"/>
        </p:nvCxnSpPr>
        <p:spPr>
          <a:xfrm>
            <a:off x="11607301" y="6003780"/>
            <a:ext cx="340084" cy="0"/>
          </a:xfrm>
          <a:prstGeom prst="line">
            <a:avLst/>
          </a:prstGeom>
          <a:ln w="28575">
            <a:solidFill>
              <a:schemeClr val="accent2"/>
            </a:solidFill>
          </a:ln>
        </p:spPr>
        <p:style>
          <a:lnRef idx="1">
            <a:schemeClr val="accent5"/>
          </a:lnRef>
          <a:fillRef idx="0">
            <a:schemeClr val="accent5"/>
          </a:fillRef>
          <a:effectRef idx="0">
            <a:schemeClr val="accent5"/>
          </a:effectRef>
          <a:fontRef idx="minor">
            <a:schemeClr val="tx1"/>
          </a:fontRef>
        </p:style>
      </p:cxnSp>
      <p:sp>
        <p:nvSpPr>
          <p:cNvPr id="14" name="Text Placeholder 19"/>
          <p:cNvSpPr>
            <a:spLocks noGrp="1"/>
          </p:cNvSpPr>
          <p:nvPr>
            <p:ph type="body" sz="quarter" idx="13"/>
          </p:nvPr>
        </p:nvSpPr>
        <p:spPr>
          <a:xfrm>
            <a:off x="628553" y="2793377"/>
            <a:ext cx="11171380" cy="376169"/>
          </a:xfrm>
        </p:spPr>
        <p:txBody>
          <a:bodyPr>
            <a:noAutofit/>
          </a:bodyPr>
          <a:lstStyle>
            <a:lvl1pPr marL="0" indent="0">
              <a:buNone/>
              <a:defRPr lang="en-US" sz="2000" b="1" kern="1200" dirty="0" smtClean="0">
                <a:solidFill>
                  <a:schemeClr val="bg1"/>
                </a:solidFill>
                <a:latin typeface="+mn-lt"/>
                <a:ea typeface="+mn-ea"/>
                <a:cs typeface="+mn-cs"/>
              </a:defRPr>
            </a:lvl1pPr>
            <a:lvl2pPr>
              <a:defRPr>
                <a:solidFill>
                  <a:srgbClr val="FFFCF7"/>
                </a:solidFill>
              </a:defRPr>
            </a:lvl2pPr>
            <a:lvl3pPr>
              <a:defRPr>
                <a:solidFill>
                  <a:srgbClr val="FFFCF7"/>
                </a:solidFill>
              </a:defRPr>
            </a:lvl3pPr>
            <a:lvl4pPr>
              <a:defRPr>
                <a:solidFill>
                  <a:srgbClr val="FFFCF7"/>
                </a:solidFill>
              </a:defRPr>
            </a:lvl4pPr>
            <a:lvl5pPr>
              <a:defRPr>
                <a:solidFill>
                  <a:srgbClr val="FFFCF7"/>
                </a:solidFill>
              </a:defRPr>
            </a:lvl5pPr>
          </a:lstStyle>
          <a:p>
            <a:pPr lvl="0"/>
            <a:r>
              <a:rPr lang="en-US" dirty="0"/>
              <a:t>Edit Master text styles</a:t>
            </a: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7676" y="5800549"/>
            <a:ext cx="2968514" cy="966243"/>
          </a:xfrm>
          <a:prstGeom prst="rect">
            <a:avLst/>
          </a:prstGeom>
        </p:spPr>
      </p:pic>
      <p:sp>
        <p:nvSpPr>
          <p:cNvPr id="16" name="Text Placeholder 23"/>
          <p:cNvSpPr>
            <a:spLocks noGrp="1"/>
          </p:cNvSpPr>
          <p:nvPr>
            <p:ph type="body" sz="quarter" idx="14"/>
          </p:nvPr>
        </p:nvSpPr>
        <p:spPr>
          <a:xfrm>
            <a:off x="3442855" y="6108700"/>
            <a:ext cx="8622145" cy="304800"/>
          </a:xfrm>
        </p:spPr>
        <p:txBody>
          <a:bodyPr>
            <a:noAutofit/>
          </a:bodyPr>
          <a:lstStyle>
            <a:lvl1pPr marL="0" indent="0" algn="r">
              <a:buNone/>
              <a:defRPr lang="en-US" sz="1600" kern="1200" dirty="0" smtClean="0">
                <a:solidFill>
                  <a:schemeClr val="tx1"/>
                </a:solidFill>
                <a:latin typeface="Arial Black" panose="020B0A04020102020204" pitchFamily="34" charset="0"/>
                <a:ea typeface="+mn-ea"/>
                <a:cs typeface="+mn-cs"/>
              </a:defRPr>
            </a:lvl1pPr>
          </a:lstStyle>
          <a:p>
            <a:pPr lvl="0"/>
            <a:r>
              <a:rPr lang="en-US" dirty="0"/>
              <a:t>Edit Master text styles</a:t>
            </a:r>
          </a:p>
        </p:txBody>
      </p:sp>
    </p:spTree>
    <p:extLst>
      <p:ext uri="{BB962C8B-B14F-4D97-AF65-F5344CB8AC3E}">
        <p14:creationId xmlns:p14="http://schemas.microsoft.com/office/powerpoint/2010/main" val="264385957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4_Title Slide 1">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p:cNvSpPr>
            <a:spLocks noGrp="1"/>
          </p:cNvSpPr>
          <p:nvPr>
            <p:ph type="ctrTitle"/>
          </p:nvPr>
        </p:nvSpPr>
        <p:spPr>
          <a:xfrm>
            <a:off x="704848" y="552451"/>
            <a:ext cx="11068052" cy="1860550"/>
          </a:xfrm>
        </p:spPr>
        <p:txBody>
          <a:bodyPr lIns="0" tIns="0" rIns="0" bIns="0" anchor="ctr">
            <a:noAutofit/>
          </a:bodyPr>
          <a:lstStyle>
            <a:lvl1pPr algn="l">
              <a:lnSpc>
                <a:spcPts val="6400"/>
              </a:lnSpc>
              <a:defRPr sz="6600" b="0" spc="-150">
                <a:solidFill>
                  <a:schemeClr val="accent1"/>
                </a:solidFill>
                <a:latin typeface="Arial Black" panose="020B0A04020102020204" pitchFamily="34" charset="0"/>
              </a:defRPr>
            </a:lvl1pPr>
          </a:lstStyle>
          <a:p>
            <a:r>
              <a:rPr lang="en-US" dirty="0"/>
              <a:t>Click to edit Master title style</a:t>
            </a:r>
          </a:p>
        </p:txBody>
      </p:sp>
      <p:sp>
        <p:nvSpPr>
          <p:cNvPr id="10" name="Subtitle 2"/>
          <p:cNvSpPr>
            <a:spLocks noGrp="1"/>
          </p:cNvSpPr>
          <p:nvPr>
            <p:ph type="subTitle" idx="1"/>
          </p:nvPr>
        </p:nvSpPr>
        <p:spPr>
          <a:xfrm>
            <a:off x="623416" y="3099620"/>
            <a:ext cx="11149483" cy="341940"/>
          </a:xfrm>
        </p:spPr>
        <p:txBody>
          <a:bodyPr>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11" name="Straight Connector 10"/>
          <p:cNvCxnSpPr/>
          <p:nvPr userDrawn="1"/>
        </p:nvCxnSpPr>
        <p:spPr>
          <a:xfrm>
            <a:off x="717714" y="2496710"/>
            <a:ext cx="340084" cy="0"/>
          </a:xfrm>
          <a:prstGeom prst="line">
            <a:avLst/>
          </a:prstGeom>
          <a:ln w="28575">
            <a:solidFill>
              <a:schemeClr val="bg1"/>
            </a:solidFill>
          </a:ln>
        </p:spPr>
        <p:style>
          <a:lnRef idx="1">
            <a:schemeClr val="accent5"/>
          </a:lnRef>
          <a:fillRef idx="0">
            <a:schemeClr val="accent5"/>
          </a:fillRef>
          <a:effectRef idx="0">
            <a:schemeClr val="accent5"/>
          </a:effectRef>
          <a:fontRef idx="minor">
            <a:schemeClr val="tx1"/>
          </a:fontRef>
        </p:style>
      </p:cxnSp>
      <p:sp>
        <p:nvSpPr>
          <p:cNvPr id="12" name="Text Placeholder 12"/>
          <p:cNvSpPr>
            <a:spLocks noGrp="1"/>
          </p:cNvSpPr>
          <p:nvPr>
            <p:ph type="body" sz="quarter" idx="10"/>
          </p:nvPr>
        </p:nvSpPr>
        <p:spPr>
          <a:xfrm>
            <a:off x="3458020" y="6322515"/>
            <a:ext cx="8605306" cy="285848"/>
          </a:xfrm>
        </p:spPr>
        <p:txBody>
          <a:bodyPr>
            <a:noAutofit/>
          </a:bodyPr>
          <a:lstStyle>
            <a:lvl1pPr marL="0" indent="0" algn="r">
              <a:buNone/>
              <a:defRPr sz="1600">
                <a:solidFill>
                  <a:schemeClr val="tx1"/>
                </a:solidFill>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Edit Master text styles</a:t>
            </a:r>
          </a:p>
        </p:txBody>
      </p:sp>
      <p:cxnSp>
        <p:nvCxnSpPr>
          <p:cNvPr id="13" name="Straight Connector 12"/>
          <p:cNvCxnSpPr/>
          <p:nvPr userDrawn="1"/>
        </p:nvCxnSpPr>
        <p:spPr>
          <a:xfrm>
            <a:off x="11607301" y="6003780"/>
            <a:ext cx="340084" cy="0"/>
          </a:xfrm>
          <a:prstGeom prst="line">
            <a:avLst/>
          </a:prstGeom>
          <a:ln w="28575">
            <a:solidFill>
              <a:schemeClr val="accent2"/>
            </a:solidFill>
          </a:ln>
        </p:spPr>
        <p:style>
          <a:lnRef idx="1">
            <a:schemeClr val="accent5"/>
          </a:lnRef>
          <a:fillRef idx="0">
            <a:schemeClr val="accent5"/>
          </a:fillRef>
          <a:effectRef idx="0">
            <a:schemeClr val="accent5"/>
          </a:effectRef>
          <a:fontRef idx="minor">
            <a:schemeClr val="tx1"/>
          </a:fontRef>
        </p:style>
      </p:cxnSp>
      <p:sp>
        <p:nvSpPr>
          <p:cNvPr id="14" name="Text Placeholder 19"/>
          <p:cNvSpPr>
            <a:spLocks noGrp="1"/>
          </p:cNvSpPr>
          <p:nvPr>
            <p:ph type="body" sz="quarter" idx="13"/>
          </p:nvPr>
        </p:nvSpPr>
        <p:spPr>
          <a:xfrm>
            <a:off x="628553" y="2793377"/>
            <a:ext cx="11171380" cy="376169"/>
          </a:xfrm>
        </p:spPr>
        <p:txBody>
          <a:bodyPr>
            <a:noAutofit/>
          </a:bodyPr>
          <a:lstStyle>
            <a:lvl1pPr marL="0" indent="0">
              <a:buNone/>
              <a:defRPr lang="en-US" sz="2000" b="1" kern="1200" dirty="0" smtClean="0">
                <a:solidFill>
                  <a:schemeClr val="bg1"/>
                </a:solidFill>
                <a:latin typeface="+mn-lt"/>
                <a:ea typeface="+mn-ea"/>
                <a:cs typeface="+mn-cs"/>
              </a:defRPr>
            </a:lvl1pPr>
            <a:lvl2pPr>
              <a:defRPr>
                <a:solidFill>
                  <a:srgbClr val="FFFCF7"/>
                </a:solidFill>
              </a:defRPr>
            </a:lvl2pPr>
            <a:lvl3pPr>
              <a:defRPr>
                <a:solidFill>
                  <a:srgbClr val="FFFCF7"/>
                </a:solidFill>
              </a:defRPr>
            </a:lvl3pPr>
            <a:lvl4pPr>
              <a:defRPr>
                <a:solidFill>
                  <a:srgbClr val="FFFCF7"/>
                </a:solidFill>
              </a:defRPr>
            </a:lvl4pPr>
            <a:lvl5pPr>
              <a:defRPr>
                <a:solidFill>
                  <a:srgbClr val="FFFCF7"/>
                </a:solidFill>
              </a:defRPr>
            </a:lvl5pPr>
          </a:lstStyle>
          <a:p>
            <a:pPr lvl="0"/>
            <a:r>
              <a:rPr lang="en-US" dirty="0"/>
              <a:t>Edit Master text styles</a:t>
            </a: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7676" y="5800549"/>
            <a:ext cx="2968514" cy="966243"/>
          </a:xfrm>
          <a:prstGeom prst="rect">
            <a:avLst/>
          </a:prstGeom>
        </p:spPr>
      </p:pic>
      <p:sp>
        <p:nvSpPr>
          <p:cNvPr id="16" name="Text Placeholder 23"/>
          <p:cNvSpPr>
            <a:spLocks noGrp="1"/>
          </p:cNvSpPr>
          <p:nvPr>
            <p:ph type="body" sz="quarter" idx="14"/>
          </p:nvPr>
        </p:nvSpPr>
        <p:spPr>
          <a:xfrm>
            <a:off x="3442855" y="6108700"/>
            <a:ext cx="8622145" cy="304800"/>
          </a:xfrm>
        </p:spPr>
        <p:txBody>
          <a:bodyPr>
            <a:noAutofit/>
          </a:bodyPr>
          <a:lstStyle>
            <a:lvl1pPr marL="0" indent="0" algn="r">
              <a:buNone/>
              <a:defRPr lang="en-US" sz="1600" kern="1200" dirty="0" smtClean="0">
                <a:solidFill>
                  <a:schemeClr val="tx1"/>
                </a:solidFill>
                <a:latin typeface="Arial Black" panose="020B0A04020102020204" pitchFamily="34" charset="0"/>
                <a:ea typeface="+mn-ea"/>
                <a:cs typeface="+mn-cs"/>
              </a:defRPr>
            </a:lvl1pPr>
          </a:lstStyle>
          <a:p>
            <a:pPr lvl="0"/>
            <a:r>
              <a:rPr lang="en-US" dirty="0"/>
              <a:t>Edit Master text styles</a:t>
            </a:r>
          </a:p>
        </p:txBody>
      </p:sp>
    </p:spTree>
    <p:extLst>
      <p:ext uri="{BB962C8B-B14F-4D97-AF65-F5344CB8AC3E}">
        <p14:creationId xmlns:p14="http://schemas.microsoft.com/office/powerpoint/2010/main" val="317908816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_Title Slide 1">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p:cNvSpPr/>
          <p:nvPr userDrawn="1"/>
        </p:nvSpPr>
        <p:spPr>
          <a:xfrm>
            <a:off x="228600" y="314149"/>
            <a:ext cx="11734800" cy="5486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p:cNvSpPr>
            <a:spLocks noGrp="1"/>
          </p:cNvSpPr>
          <p:nvPr>
            <p:ph type="ctrTitle"/>
          </p:nvPr>
        </p:nvSpPr>
        <p:spPr>
          <a:xfrm>
            <a:off x="704848" y="552451"/>
            <a:ext cx="11068052" cy="1860550"/>
          </a:xfrm>
        </p:spPr>
        <p:txBody>
          <a:bodyPr lIns="0" tIns="0" rIns="0" bIns="0" anchor="ctr">
            <a:noAutofit/>
          </a:bodyPr>
          <a:lstStyle>
            <a:lvl1pPr algn="l">
              <a:lnSpc>
                <a:spcPts val="6400"/>
              </a:lnSpc>
              <a:defRPr sz="6600" b="0" spc="-150">
                <a:solidFill>
                  <a:schemeClr val="bg1"/>
                </a:solidFill>
                <a:latin typeface="Arial Black" panose="020B0A04020102020204" pitchFamily="34" charset="0"/>
              </a:defRPr>
            </a:lvl1pPr>
          </a:lstStyle>
          <a:p>
            <a:r>
              <a:rPr lang="en-US" dirty="0"/>
              <a:t>Click to edit Master title style</a:t>
            </a:r>
          </a:p>
        </p:txBody>
      </p:sp>
      <p:sp>
        <p:nvSpPr>
          <p:cNvPr id="10" name="Subtitle 2"/>
          <p:cNvSpPr>
            <a:spLocks noGrp="1"/>
          </p:cNvSpPr>
          <p:nvPr>
            <p:ph type="subTitle" idx="1"/>
          </p:nvPr>
        </p:nvSpPr>
        <p:spPr>
          <a:xfrm>
            <a:off x="623416" y="3099620"/>
            <a:ext cx="11149483" cy="341940"/>
          </a:xfrm>
        </p:spPr>
        <p:txBody>
          <a:bodyPr>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11" name="Straight Connector 10"/>
          <p:cNvCxnSpPr/>
          <p:nvPr userDrawn="1"/>
        </p:nvCxnSpPr>
        <p:spPr>
          <a:xfrm>
            <a:off x="717714" y="2496710"/>
            <a:ext cx="340084" cy="0"/>
          </a:xfrm>
          <a:prstGeom prst="line">
            <a:avLst/>
          </a:prstGeom>
          <a:ln w="28575">
            <a:solidFill>
              <a:schemeClr val="bg1"/>
            </a:solidFill>
          </a:ln>
        </p:spPr>
        <p:style>
          <a:lnRef idx="1">
            <a:schemeClr val="accent5"/>
          </a:lnRef>
          <a:fillRef idx="0">
            <a:schemeClr val="accent5"/>
          </a:fillRef>
          <a:effectRef idx="0">
            <a:schemeClr val="accent5"/>
          </a:effectRef>
          <a:fontRef idx="minor">
            <a:schemeClr val="tx1"/>
          </a:fontRef>
        </p:style>
      </p:cxnSp>
      <p:sp>
        <p:nvSpPr>
          <p:cNvPr id="12" name="Text Placeholder 12"/>
          <p:cNvSpPr>
            <a:spLocks noGrp="1"/>
          </p:cNvSpPr>
          <p:nvPr>
            <p:ph type="body" sz="quarter" idx="10"/>
          </p:nvPr>
        </p:nvSpPr>
        <p:spPr>
          <a:xfrm>
            <a:off x="3458020" y="6322515"/>
            <a:ext cx="8605306" cy="285848"/>
          </a:xfrm>
        </p:spPr>
        <p:txBody>
          <a:bodyPr>
            <a:noAutofit/>
          </a:bodyPr>
          <a:lstStyle>
            <a:lvl1pPr marL="0" indent="0" algn="r">
              <a:buNone/>
              <a:defRPr sz="1600">
                <a:solidFill>
                  <a:schemeClr val="tx1"/>
                </a:solidFill>
              </a:defRPr>
            </a:lvl1pPr>
            <a:lvl2pPr marL="457200" indent="0">
              <a:buNone/>
              <a:defRPr sz="1600"/>
            </a:lvl2pPr>
            <a:lvl3pPr marL="914400" indent="0">
              <a:buNone/>
              <a:defRPr sz="1400"/>
            </a:lvl3pPr>
            <a:lvl4pPr marL="1371600" indent="0">
              <a:buNone/>
              <a:defRPr sz="1200"/>
            </a:lvl4pPr>
            <a:lvl5pPr marL="1828800" indent="0">
              <a:buNone/>
              <a:defRPr sz="1200"/>
            </a:lvl5pPr>
          </a:lstStyle>
          <a:p>
            <a:pPr lvl="0"/>
            <a:r>
              <a:rPr lang="en-US" dirty="0"/>
              <a:t>Edit Master text styles</a:t>
            </a:r>
          </a:p>
        </p:txBody>
      </p:sp>
      <p:cxnSp>
        <p:nvCxnSpPr>
          <p:cNvPr id="13" name="Straight Connector 12"/>
          <p:cNvCxnSpPr/>
          <p:nvPr userDrawn="1"/>
        </p:nvCxnSpPr>
        <p:spPr>
          <a:xfrm>
            <a:off x="11607301" y="6003780"/>
            <a:ext cx="340084" cy="0"/>
          </a:xfrm>
          <a:prstGeom prst="line">
            <a:avLst/>
          </a:prstGeom>
          <a:ln w="28575">
            <a:solidFill>
              <a:schemeClr val="accent2"/>
            </a:solidFill>
          </a:ln>
        </p:spPr>
        <p:style>
          <a:lnRef idx="1">
            <a:schemeClr val="accent5"/>
          </a:lnRef>
          <a:fillRef idx="0">
            <a:schemeClr val="accent5"/>
          </a:fillRef>
          <a:effectRef idx="0">
            <a:schemeClr val="accent5"/>
          </a:effectRef>
          <a:fontRef idx="minor">
            <a:schemeClr val="tx1"/>
          </a:fontRef>
        </p:style>
      </p:cxnSp>
      <p:sp>
        <p:nvSpPr>
          <p:cNvPr id="14" name="Text Placeholder 19"/>
          <p:cNvSpPr>
            <a:spLocks noGrp="1"/>
          </p:cNvSpPr>
          <p:nvPr>
            <p:ph type="body" sz="quarter" idx="13"/>
          </p:nvPr>
        </p:nvSpPr>
        <p:spPr>
          <a:xfrm>
            <a:off x="628553" y="2793377"/>
            <a:ext cx="11171380" cy="376169"/>
          </a:xfrm>
        </p:spPr>
        <p:txBody>
          <a:bodyPr>
            <a:noAutofit/>
          </a:bodyPr>
          <a:lstStyle>
            <a:lvl1pPr marL="0" indent="0">
              <a:buNone/>
              <a:defRPr lang="en-US" sz="2000" b="1" kern="1200" dirty="0" smtClean="0">
                <a:solidFill>
                  <a:schemeClr val="bg1"/>
                </a:solidFill>
                <a:latin typeface="+mn-lt"/>
                <a:ea typeface="+mn-ea"/>
                <a:cs typeface="+mn-cs"/>
              </a:defRPr>
            </a:lvl1pPr>
            <a:lvl2pPr>
              <a:defRPr>
                <a:solidFill>
                  <a:srgbClr val="FFFCF7"/>
                </a:solidFill>
              </a:defRPr>
            </a:lvl2pPr>
            <a:lvl3pPr>
              <a:defRPr>
                <a:solidFill>
                  <a:srgbClr val="FFFCF7"/>
                </a:solidFill>
              </a:defRPr>
            </a:lvl3pPr>
            <a:lvl4pPr>
              <a:defRPr>
                <a:solidFill>
                  <a:srgbClr val="FFFCF7"/>
                </a:solidFill>
              </a:defRPr>
            </a:lvl4pPr>
            <a:lvl5pPr>
              <a:defRPr>
                <a:solidFill>
                  <a:srgbClr val="FFFCF7"/>
                </a:solidFill>
              </a:defRPr>
            </a:lvl5pPr>
          </a:lstStyle>
          <a:p>
            <a:pPr lvl="0"/>
            <a:r>
              <a:rPr lang="en-US" dirty="0"/>
              <a:t>Edit Master text styles</a:t>
            </a: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57676" y="5800549"/>
            <a:ext cx="2968514" cy="966243"/>
          </a:xfrm>
          <a:prstGeom prst="rect">
            <a:avLst/>
          </a:prstGeom>
        </p:spPr>
      </p:pic>
      <p:sp>
        <p:nvSpPr>
          <p:cNvPr id="16" name="Text Placeholder 23"/>
          <p:cNvSpPr>
            <a:spLocks noGrp="1"/>
          </p:cNvSpPr>
          <p:nvPr>
            <p:ph type="body" sz="quarter" idx="14"/>
          </p:nvPr>
        </p:nvSpPr>
        <p:spPr>
          <a:xfrm>
            <a:off x="3442855" y="6108700"/>
            <a:ext cx="8622145" cy="304800"/>
          </a:xfrm>
        </p:spPr>
        <p:txBody>
          <a:bodyPr>
            <a:noAutofit/>
          </a:bodyPr>
          <a:lstStyle>
            <a:lvl1pPr marL="0" indent="0" algn="r">
              <a:buNone/>
              <a:defRPr lang="en-US" sz="1600" kern="1200" dirty="0" smtClean="0">
                <a:solidFill>
                  <a:schemeClr val="tx1"/>
                </a:solidFill>
                <a:latin typeface="Arial Black" panose="020B0A04020102020204" pitchFamily="34" charset="0"/>
                <a:ea typeface="+mn-ea"/>
                <a:cs typeface="+mn-cs"/>
              </a:defRPr>
            </a:lvl1pPr>
          </a:lstStyle>
          <a:p>
            <a:pPr lvl="0"/>
            <a:r>
              <a:rPr lang="en-US" dirty="0"/>
              <a:t>Edit Master text styles</a:t>
            </a:r>
          </a:p>
        </p:txBody>
      </p:sp>
    </p:spTree>
    <p:extLst>
      <p:ext uri="{BB962C8B-B14F-4D97-AF65-F5344CB8AC3E}">
        <p14:creationId xmlns:p14="http://schemas.microsoft.com/office/powerpoint/2010/main" val="320814142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3_A_DIVIDER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225824" y="228600"/>
            <a:ext cx="11731226" cy="6400799"/>
          </a:xfrm>
          <a:prstGeom prst="rect">
            <a:avLst/>
          </a:prstGeom>
        </p:spPr>
      </p:pic>
      <p:sp>
        <p:nvSpPr>
          <p:cNvPr id="2" name="Title 1"/>
          <p:cNvSpPr>
            <a:spLocks noGrp="1"/>
          </p:cNvSpPr>
          <p:nvPr>
            <p:ph type="ctrTitle"/>
          </p:nvPr>
        </p:nvSpPr>
        <p:spPr>
          <a:xfrm>
            <a:off x="704848" y="552451"/>
            <a:ext cx="8892210" cy="1860550"/>
          </a:xfrm>
        </p:spPr>
        <p:txBody>
          <a:bodyPr lIns="0" tIns="0" rIns="0" bIns="0" anchor="ctr">
            <a:noAutofit/>
          </a:bodyPr>
          <a:lstStyle>
            <a:lvl1pPr algn="l">
              <a:lnSpc>
                <a:spcPts val="6400"/>
              </a:lnSpc>
              <a:defRPr sz="6600" b="0" spc="-150">
                <a:solidFill>
                  <a:schemeClr val="bg1"/>
                </a:solidFill>
                <a:latin typeface="Arial Black" panose="020B0A04020102020204" pitchFamily="34" charset="0"/>
              </a:defRPr>
            </a:lvl1pPr>
          </a:lstStyle>
          <a:p>
            <a:r>
              <a:rPr lang="en-US" dirty="0"/>
              <a:t>Click to edit Master title style</a:t>
            </a:r>
          </a:p>
        </p:txBody>
      </p:sp>
      <p:pic>
        <p:nvPicPr>
          <p:cNvPr id="14" name="Picture 13"/>
          <p:cNvPicPr>
            <a:picLocks noChangeAspect="1"/>
          </p:cNvPicPr>
          <p:nvPr userDrawn="1"/>
        </p:nvPicPr>
        <p:blipFill>
          <a:blip r:embed="rId3"/>
          <a:stretch>
            <a:fillRect/>
          </a:stretch>
        </p:blipFill>
        <p:spPr>
          <a:xfrm>
            <a:off x="10508933" y="412433"/>
            <a:ext cx="1309687" cy="274997"/>
          </a:xfrm>
          <a:prstGeom prst="rect">
            <a:avLst/>
          </a:prstGeom>
        </p:spPr>
      </p:pic>
      <p:sp>
        <p:nvSpPr>
          <p:cNvPr id="6" name="Subtitle 2"/>
          <p:cNvSpPr>
            <a:spLocks noGrp="1"/>
          </p:cNvSpPr>
          <p:nvPr>
            <p:ph type="subTitle" idx="1"/>
          </p:nvPr>
        </p:nvSpPr>
        <p:spPr>
          <a:xfrm>
            <a:off x="623416" y="3992272"/>
            <a:ext cx="11149483" cy="341940"/>
          </a:xfrm>
        </p:spPr>
        <p:txBody>
          <a:bodyPr>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Text Placeholder 19"/>
          <p:cNvSpPr>
            <a:spLocks noGrp="1"/>
          </p:cNvSpPr>
          <p:nvPr>
            <p:ph type="body" sz="quarter" idx="13"/>
          </p:nvPr>
        </p:nvSpPr>
        <p:spPr>
          <a:xfrm>
            <a:off x="628553" y="3686029"/>
            <a:ext cx="11171380" cy="376169"/>
          </a:xfrm>
        </p:spPr>
        <p:txBody>
          <a:bodyPr>
            <a:noAutofit/>
          </a:bodyPr>
          <a:lstStyle>
            <a:lvl1pPr marL="0" indent="0">
              <a:buNone/>
              <a:defRPr lang="en-US" sz="2000" b="1" kern="1200" dirty="0" smtClean="0">
                <a:solidFill>
                  <a:schemeClr val="bg1"/>
                </a:solidFill>
                <a:latin typeface="+mn-lt"/>
                <a:ea typeface="+mn-ea"/>
                <a:cs typeface="+mn-cs"/>
              </a:defRPr>
            </a:lvl1pPr>
            <a:lvl2pPr>
              <a:defRPr>
                <a:solidFill>
                  <a:srgbClr val="FFFCF7"/>
                </a:solidFill>
              </a:defRPr>
            </a:lvl2pPr>
            <a:lvl3pPr>
              <a:defRPr>
                <a:solidFill>
                  <a:srgbClr val="FFFCF7"/>
                </a:solidFill>
              </a:defRPr>
            </a:lvl3pPr>
            <a:lvl4pPr>
              <a:defRPr>
                <a:solidFill>
                  <a:srgbClr val="FFFCF7"/>
                </a:solidFill>
              </a:defRPr>
            </a:lvl4pPr>
            <a:lvl5pPr>
              <a:defRPr>
                <a:solidFill>
                  <a:srgbClr val="FFFCF7"/>
                </a:solidFill>
              </a:defRPr>
            </a:lvl5pPr>
          </a:lstStyle>
          <a:p>
            <a:pPr lvl="0"/>
            <a:r>
              <a:rPr lang="en-US" dirty="0"/>
              <a:t>Edit Master text styles</a:t>
            </a:r>
          </a:p>
        </p:txBody>
      </p:sp>
    </p:spTree>
    <p:extLst>
      <p:ext uri="{BB962C8B-B14F-4D97-AF65-F5344CB8AC3E}">
        <p14:creationId xmlns:p14="http://schemas.microsoft.com/office/powerpoint/2010/main" val="2007739758"/>
      </p:ext>
    </p:extLst>
  </p:cSld>
  <p:clrMapOvr>
    <a:masterClrMapping/>
  </p:clrMapOvr>
  <p:extLst>
    <p:ext uri="{DCECCB84-F9BA-43D5-87BE-67443E8EF086}">
      <p15:sldGuideLst xmlns:p15="http://schemas.microsoft.com/office/powerpoint/2012/main" xmlns="">
        <p15:guide id="1" pos="456">
          <p15:clr>
            <a:srgbClr val="FBAE40"/>
          </p15:clr>
        </p15:guide>
        <p15:guide id="2" pos="3840">
          <p15:clr>
            <a:srgbClr val="FBAE40"/>
          </p15:clr>
        </p15:guide>
        <p15:guide id="3" pos="144">
          <p15:clr>
            <a:srgbClr val="9FCC3B"/>
          </p15:clr>
        </p15:guide>
        <p15:guide id="4" pos="7536">
          <p15:clr>
            <a:srgbClr val="9FCC3B"/>
          </p15:clr>
        </p15:guide>
        <p15:guide id="5" orient="horz" pos="144">
          <p15:clr>
            <a:srgbClr val="9FCC3B"/>
          </p15:clr>
        </p15:guide>
        <p15:guide id="6" orient="horz" pos="4176" userDrawn="1">
          <p15:clr>
            <a:srgbClr val="9FCC3B"/>
          </p15:clr>
        </p15:guide>
        <p15:guide id="7" orient="horz" pos="816">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A_DIVIDER slide">
    <p:spTree>
      <p:nvGrpSpPr>
        <p:cNvPr id="1" name=""/>
        <p:cNvGrpSpPr/>
        <p:nvPr/>
      </p:nvGrpSpPr>
      <p:grpSpPr>
        <a:xfrm>
          <a:off x="0" y="0"/>
          <a:ext cx="0" cy="0"/>
          <a:chOff x="0" y="0"/>
          <a:chExt cx="0" cy="0"/>
        </a:xfrm>
      </p:grpSpPr>
      <p:sp>
        <p:nvSpPr>
          <p:cNvPr id="6" name="Rectangle 5"/>
          <p:cNvSpPr/>
          <p:nvPr userDrawn="1"/>
        </p:nvSpPr>
        <p:spPr>
          <a:xfrm>
            <a:off x="228600" y="228600"/>
            <a:ext cx="11734800" cy="6400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704848" y="1437818"/>
            <a:ext cx="8892210" cy="1860550"/>
          </a:xfrm>
        </p:spPr>
        <p:txBody>
          <a:bodyPr lIns="0" tIns="0" rIns="0" bIns="0" anchor="ctr">
            <a:noAutofit/>
          </a:bodyPr>
          <a:lstStyle>
            <a:lvl1pPr algn="l">
              <a:lnSpc>
                <a:spcPts val="6400"/>
              </a:lnSpc>
              <a:defRPr sz="6600" b="0" spc="-150">
                <a:solidFill>
                  <a:schemeClr val="bg1"/>
                </a:solidFill>
                <a:latin typeface="Arial Black" panose="020B0A04020102020204" pitchFamily="34" charset="0"/>
              </a:defRPr>
            </a:lvl1pPr>
          </a:lstStyle>
          <a:p>
            <a:r>
              <a:rPr lang="en-US" dirty="0"/>
              <a:t>Click to edit Master title style</a:t>
            </a:r>
          </a:p>
        </p:txBody>
      </p:sp>
      <p:pic>
        <p:nvPicPr>
          <p:cNvPr id="14" name="Picture 13"/>
          <p:cNvPicPr>
            <a:picLocks noChangeAspect="1"/>
          </p:cNvPicPr>
          <p:nvPr userDrawn="1"/>
        </p:nvPicPr>
        <p:blipFill>
          <a:blip r:embed="rId2"/>
          <a:stretch>
            <a:fillRect/>
          </a:stretch>
        </p:blipFill>
        <p:spPr>
          <a:xfrm>
            <a:off x="10508933" y="412433"/>
            <a:ext cx="1309687" cy="274997"/>
          </a:xfrm>
          <a:prstGeom prst="rect">
            <a:avLst/>
          </a:prstGeom>
        </p:spPr>
      </p:pic>
      <p:sp>
        <p:nvSpPr>
          <p:cNvPr id="5" name="Subtitle 2"/>
          <p:cNvSpPr>
            <a:spLocks noGrp="1"/>
          </p:cNvSpPr>
          <p:nvPr>
            <p:ph type="subTitle" idx="1"/>
          </p:nvPr>
        </p:nvSpPr>
        <p:spPr>
          <a:xfrm>
            <a:off x="623416" y="3992272"/>
            <a:ext cx="11149483" cy="341940"/>
          </a:xfrm>
        </p:spPr>
        <p:txBody>
          <a:bodyPr>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7" name="Straight Connector 6"/>
          <p:cNvCxnSpPr/>
          <p:nvPr userDrawn="1"/>
        </p:nvCxnSpPr>
        <p:spPr>
          <a:xfrm>
            <a:off x="717714" y="3389362"/>
            <a:ext cx="340084" cy="0"/>
          </a:xfrm>
          <a:prstGeom prst="line">
            <a:avLst/>
          </a:prstGeom>
          <a:ln w="28575">
            <a:solidFill>
              <a:schemeClr val="bg1"/>
            </a:solidFill>
          </a:ln>
        </p:spPr>
        <p:style>
          <a:lnRef idx="1">
            <a:schemeClr val="accent5"/>
          </a:lnRef>
          <a:fillRef idx="0">
            <a:schemeClr val="accent5"/>
          </a:fillRef>
          <a:effectRef idx="0">
            <a:schemeClr val="accent5"/>
          </a:effectRef>
          <a:fontRef idx="minor">
            <a:schemeClr val="tx1"/>
          </a:fontRef>
        </p:style>
      </p:cxnSp>
      <p:sp>
        <p:nvSpPr>
          <p:cNvPr id="8" name="Text Placeholder 19"/>
          <p:cNvSpPr>
            <a:spLocks noGrp="1"/>
          </p:cNvSpPr>
          <p:nvPr>
            <p:ph type="body" sz="quarter" idx="13"/>
          </p:nvPr>
        </p:nvSpPr>
        <p:spPr>
          <a:xfrm>
            <a:off x="628553" y="3686029"/>
            <a:ext cx="11171380" cy="376169"/>
          </a:xfrm>
        </p:spPr>
        <p:txBody>
          <a:bodyPr>
            <a:noAutofit/>
          </a:bodyPr>
          <a:lstStyle>
            <a:lvl1pPr marL="0" indent="0">
              <a:buNone/>
              <a:defRPr lang="en-US" sz="2000" b="1" kern="1200" dirty="0" smtClean="0">
                <a:solidFill>
                  <a:schemeClr val="bg1"/>
                </a:solidFill>
                <a:latin typeface="+mn-lt"/>
                <a:ea typeface="+mn-ea"/>
                <a:cs typeface="+mn-cs"/>
              </a:defRPr>
            </a:lvl1pPr>
            <a:lvl2pPr>
              <a:defRPr>
                <a:solidFill>
                  <a:srgbClr val="FFFCF7"/>
                </a:solidFill>
              </a:defRPr>
            </a:lvl2pPr>
            <a:lvl3pPr>
              <a:defRPr>
                <a:solidFill>
                  <a:srgbClr val="FFFCF7"/>
                </a:solidFill>
              </a:defRPr>
            </a:lvl3pPr>
            <a:lvl4pPr>
              <a:defRPr>
                <a:solidFill>
                  <a:srgbClr val="FFFCF7"/>
                </a:solidFill>
              </a:defRPr>
            </a:lvl4pPr>
            <a:lvl5pPr>
              <a:defRPr>
                <a:solidFill>
                  <a:srgbClr val="FFFCF7"/>
                </a:solidFill>
              </a:defRPr>
            </a:lvl5pPr>
          </a:lstStyle>
          <a:p>
            <a:pPr lvl="0"/>
            <a:r>
              <a:rPr lang="en-US" dirty="0"/>
              <a:t>Edit Master text styles</a:t>
            </a:r>
          </a:p>
        </p:txBody>
      </p:sp>
    </p:spTree>
    <p:extLst>
      <p:ext uri="{BB962C8B-B14F-4D97-AF65-F5344CB8AC3E}">
        <p14:creationId xmlns:p14="http://schemas.microsoft.com/office/powerpoint/2010/main" val="1989953899"/>
      </p:ext>
    </p:extLst>
  </p:cSld>
  <p:clrMapOvr>
    <a:masterClrMapping/>
  </p:clrMapOvr>
  <p:extLst>
    <p:ext uri="{DCECCB84-F9BA-43D5-87BE-67443E8EF086}">
      <p15:sldGuideLst xmlns:p15="http://schemas.microsoft.com/office/powerpoint/2012/main" xmlns="">
        <p15:guide id="1" pos="456">
          <p15:clr>
            <a:srgbClr val="FBAE40"/>
          </p15:clr>
        </p15:guide>
        <p15:guide id="2" pos="3840">
          <p15:clr>
            <a:srgbClr val="FBAE40"/>
          </p15:clr>
        </p15:guide>
        <p15:guide id="3" pos="144">
          <p15:clr>
            <a:srgbClr val="9FCC3B"/>
          </p15:clr>
        </p15:guide>
        <p15:guide id="4" pos="7536">
          <p15:clr>
            <a:srgbClr val="9FCC3B"/>
          </p15:clr>
        </p15:guide>
        <p15:guide id="5" orient="horz" pos="144">
          <p15:clr>
            <a:srgbClr val="9FCC3B"/>
          </p15:clr>
        </p15:guide>
        <p15:guide id="6" orient="horz" pos="4176" userDrawn="1">
          <p15:clr>
            <a:srgbClr val="9FCC3B"/>
          </p15:clr>
        </p15:guide>
        <p15:guide id="7" orient="horz" pos="816">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_A_DIVIDER slide">
    <p:spTree>
      <p:nvGrpSpPr>
        <p:cNvPr id="1" name=""/>
        <p:cNvGrpSpPr/>
        <p:nvPr/>
      </p:nvGrpSpPr>
      <p:grpSpPr>
        <a:xfrm>
          <a:off x="0" y="0"/>
          <a:ext cx="0" cy="0"/>
          <a:chOff x="0" y="0"/>
          <a:chExt cx="0" cy="0"/>
        </a:xfrm>
      </p:grpSpPr>
      <p:sp>
        <p:nvSpPr>
          <p:cNvPr id="6" name="Rectangle 5"/>
          <p:cNvSpPr/>
          <p:nvPr userDrawn="1"/>
        </p:nvSpPr>
        <p:spPr>
          <a:xfrm>
            <a:off x="228600" y="228600"/>
            <a:ext cx="11734800" cy="640080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pic>
        <p:nvPicPr>
          <p:cNvPr id="14" name="Picture 13"/>
          <p:cNvPicPr>
            <a:picLocks noChangeAspect="1"/>
          </p:cNvPicPr>
          <p:nvPr userDrawn="1"/>
        </p:nvPicPr>
        <p:blipFill>
          <a:blip r:embed="rId2"/>
          <a:stretch>
            <a:fillRect/>
          </a:stretch>
        </p:blipFill>
        <p:spPr>
          <a:xfrm>
            <a:off x="10508933" y="412433"/>
            <a:ext cx="1309687" cy="274997"/>
          </a:xfrm>
          <a:prstGeom prst="rect">
            <a:avLst/>
          </a:prstGeom>
        </p:spPr>
      </p:pic>
      <p:sp>
        <p:nvSpPr>
          <p:cNvPr id="5" name="Title 1"/>
          <p:cNvSpPr>
            <a:spLocks noGrp="1"/>
          </p:cNvSpPr>
          <p:nvPr>
            <p:ph type="ctrTitle"/>
          </p:nvPr>
        </p:nvSpPr>
        <p:spPr>
          <a:xfrm>
            <a:off x="704848" y="1423331"/>
            <a:ext cx="11068052" cy="1860550"/>
          </a:xfrm>
        </p:spPr>
        <p:txBody>
          <a:bodyPr lIns="0" tIns="0" rIns="0" bIns="0" anchor="ctr">
            <a:noAutofit/>
          </a:bodyPr>
          <a:lstStyle>
            <a:lvl1pPr algn="l">
              <a:lnSpc>
                <a:spcPts val="6400"/>
              </a:lnSpc>
              <a:defRPr sz="6600" b="0" spc="-150">
                <a:solidFill>
                  <a:schemeClr val="bg1"/>
                </a:solidFill>
                <a:latin typeface="Arial Black" panose="020B0A04020102020204" pitchFamily="34" charset="0"/>
              </a:defRPr>
            </a:lvl1pPr>
          </a:lstStyle>
          <a:p>
            <a:r>
              <a:rPr lang="en-US" dirty="0"/>
              <a:t>Click to edit Master title style</a:t>
            </a:r>
          </a:p>
        </p:txBody>
      </p:sp>
      <p:sp>
        <p:nvSpPr>
          <p:cNvPr id="7" name="Subtitle 2"/>
          <p:cNvSpPr>
            <a:spLocks noGrp="1"/>
          </p:cNvSpPr>
          <p:nvPr>
            <p:ph type="subTitle" idx="1"/>
          </p:nvPr>
        </p:nvSpPr>
        <p:spPr>
          <a:xfrm>
            <a:off x="623416" y="3970500"/>
            <a:ext cx="11149483" cy="341940"/>
          </a:xfrm>
        </p:spPr>
        <p:txBody>
          <a:bodyPr>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8" name="Straight Connector 7"/>
          <p:cNvCxnSpPr/>
          <p:nvPr userDrawn="1"/>
        </p:nvCxnSpPr>
        <p:spPr>
          <a:xfrm>
            <a:off x="717714" y="3367590"/>
            <a:ext cx="340084" cy="0"/>
          </a:xfrm>
          <a:prstGeom prst="line">
            <a:avLst/>
          </a:prstGeom>
          <a:ln w="28575">
            <a:solidFill>
              <a:schemeClr val="bg1"/>
            </a:solidFill>
          </a:ln>
        </p:spPr>
        <p:style>
          <a:lnRef idx="1">
            <a:schemeClr val="accent5"/>
          </a:lnRef>
          <a:fillRef idx="0">
            <a:schemeClr val="accent5"/>
          </a:fillRef>
          <a:effectRef idx="0">
            <a:schemeClr val="accent5"/>
          </a:effectRef>
          <a:fontRef idx="minor">
            <a:schemeClr val="tx1"/>
          </a:fontRef>
        </p:style>
      </p:cxnSp>
      <p:sp>
        <p:nvSpPr>
          <p:cNvPr id="9" name="Text Placeholder 19"/>
          <p:cNvSpPr>
            <a:spLocks noGrp="1"/>
          </p:cNvSpPr>
          <p:nvPr>
            <p:ph type="body" sz="quarter" idx="13"/>
          </p:nvPr>
        </p:nvSpPr>
        <p:spPr>
          <a:xfrm>
            <a:off x="628553" y="3664257"/>
            <a:ext cx="11171380" cy="376169"/>
          </a:xfrm>
        </p:spPr>
        <p:txBody>
          <a:bodyPr>
            <a:noAutofit/>
          </a:bodyPr>
          <a:lstStyle>
            <a:lvl1pPr marL="0" indent="0">
              <a:buNone/>
              <a:defRPr lang="en-US" sz="2000" b="1" kern="1200" dirty="0" smtClean="0">
                <a:solidFill>
                  <a:schemeClr val="bg1"/>
                </a:solidFill>
                <a:latin typeface="+mn-lt"/>
                <a:ea typeface="+mn-ea"/>
                <a:cs typeface="+mn-cs"/>
              </a:defRPr>
            </a:lvl1pPr>
            <a:lvl2pPr>
              <a:defRPr>
                <a:solidFill>
                  <a:srgbClr val="FFFCF7"/>
                </a:solidFill>
              </a:defRPr>
            </a:lvl2pPr>
            <a:lvl3pPr>
              <a:defRPr>
                <a:solidFill>
                  <a:srgbClr val="FFFCF7"/>
                </a:solidFill>
              </a:defRPr>
            </a:lvl3pPr>
            <a:lvl4pPr>
              <a:defRPr>
                <a:solidFill>
                  <a:srgbClr val="FFFCF7"/>
                </a:solidFill>
              </a:defRPr>
            </a:lvl4pPr>
            <a:lvl5pPr>
              <a:defRPr>
                <a:solidFill>
                  <a:srgbClr val="FFFCF7"/>
                </a:solidFill>
              </a:defRPr>
            </a:lvl5pPr>
          </a:lstStyle>
          <a:p>
            <a:pPr lvl="0"/>
            <a:r>
              <a:rPr lang="en-US" dirty="0"/>
              <a:t>Edit Master text styles</a:t>
            </a:r>
          </a:p>
        </p:txBody>
      </p:sp>
    </p:spTree>
    <p:extLst>
      <p:ext uri="{BB962C8B-B14F-4D97-AF65-F5344CB8AC3E}">
        <p14:creationId xmlns:p14="http://schemas.microsoft.com/office/powerpoint/2010/main" val="301008545"/>
      </p:ext>
    </p:extLst>
  </p:cSld>
  <p:clrMapOvr>
    <a:masterClrMapping/>
  </p:clrMapOvr>
  <p:extLst>
    <p:ext uri="{DCECCB84-F9BA-43D5-87BE-67443E8EF086}">
      <p15:sldGuideLst xmlns:p15="http://schemas.microsoft.com/office/powerpoint/2012/main" xmlns="">
        <p15:guide id="1" pos="456">
          <p15:clr>
            <a:srgbClr val="FBAE40"/>
          </p15:clr>
        </p15:guide>
        <p15:guide id="2" pos="3840">
          <p15:clr>
            <a:srgbClr val="FBAE40"/>
          </p15:clr>
        </p15:guide>
        <p15:guide id="3" pos="144">
          <p15:clr>
            <a:srgbClr val="9FCC3B"/>
          </p15:clr>
        </p15:guide>
        <p15:guide id="4" pos="7536">
          <p15:clr>
            <a:srgbClr val="9FCC3B"/>
          </p15:clr>
        </p15:guide>
        <p15:guide id="5" orient="horz" pos="144">
          <p15:clr>
            <a:srgbClr val="9FCC3B"/>
          </p15:clr>
        </p15:guide>
        <p15:guide id="6" orient="horz" pos="4176" userDrawn="1">
          <p15:clr>
            <a:srgbClr val="9FCC3B"/>
          </p15:clr>
        </p15:guide>
        <p15:guide id="7" orient="horz" pos="816">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4_Title slide with image">
    <p:spTree>
      <p:nvGrpSpPr>
        <p:cNvPr id="1" name=""/>
        <p:cNvGrpSpPr/>
        <p:nvPr/>
      </p:nvGrpSpPr>
      <p:grpSpPr>
        <a:xfrm>
          <a:off x="0" y="0"/>
          <a:ext cx="0" cy="0"/>
          <a:chOff x="0" y="0"/>
          <a:chExt cx="0" cy="0"/>
        </a:xfrm>
      </p:grpSpPr>
      <p:sp>
        <p:nvSpPr>
          <p:cNvPr id="3" name="Picture Placeholder 2"/>
          <p:cNvSpPr>
            <a:spLocks noGrp="1"/>
          </p:cNvSpPr>
          <p:nvPr>
            <p:ph type="pic" sz="quarter" idx="14" hasCustomPrompt="1"/>
          </p:nvPr>
        </p:nvSpPr>
        <p:spPr>
          <a:xfrm>
            <a:off x="217450" y="269390"/>
            <a:ext cx="11734800" cy="6386128"/>
          </a:xfrm>
          <a:solidFill>
            <a:schemeClr val="accent2">
              <a:lumMod val="60000"/>
              <a:lumOff val="40000"/>
            </a:schemeClr>
          </a:solidFill>
        </p:spPr>
        <p:txBody>
          <a:bodyPr/>
          <a:lstStyle>
            <a:lvl1pPr>
              <a:defRPr baseline="0"/>
            </a:lvl1pPr>
          </a:lstStyle>
          <a:p>
            <a:r>
              <a:rPr lang="en-US" dirty="0"/>
              <a:t>Right click to add a photo or click the icon in the center</a:t>
            </a:r>
          </a:p>
        </p:txBody>
      </p:sp>
      <p:pic>
        <p:nvPicPr>
          <p:cNvPr id="14" name="Picture 13"/>
          <p:cNvPicPr>
            <a:picLocks noChangeAspect="1"/>
          </p:cNvPicPr>
          <p:nvPr userDrawn="1"/>
        </p:nvPicPr>
        <p:blipFill>
          <a:blip r:embed="rId2"/>
          <a:stretch>
            <a:fillRect/>
          </a:stretch>
        </p:blipFill>
        <p:spPr>
          <a:xfrm>
            <a:off x="10508933" y="412433"/>
            <a:ext cx="1309687" cy="274997"/>
          </a:xfrm>
          <a:prstGeom prst="rect">
            <a:avLst/>
          </a:prstGeom>
        </p:spPr>
      </p:pic>
      <p:sp>
        <p:nvSpPr>
          <p:cNvPr id="5" name="Title 1"/>
          <p:cNvSpPr>
            <a:spLocks noGrp="1"/>
          </p:cNvSpPr>
          <p:nvPr>
            <p:ph type="ctrTitle"/>
          </p:nvPr>
        </p:nvSpPr>
        <p:spPr>
          <a:xfrm>
            <a:off x="704848" y="1423331"/>
            <a:ext cx="11068052" cy="1860550"/>
          </a:xfrm>
        </p:spPr>
        <p:txBody>
          <a:bodyPr lIns="0" tIns="0" rIns="0" bIns="0" anchor="ctr">
            <a:noAutofit/>
          </a:bodyPr>
          <a:lstStyle>
            <a:lvl1pPr algn="l">
              <a:lnSpc>
                <a:spcPts val="6400"/>
              </a:lnSpc>
              <a:defRPr sz="6600" b="0" spc="-150">
                <a:solidFill>
                  <a:schemeClr val="bg1"/>
                </a:solidFill>
                <a:latin typeface="Arial Black" panose="020B0A04020102020204" pitchFamily="34" charset="0"/>
              </a:defRPr>
            </a:lvl1pPr>
          </a:lstStyle>
          <a:p>
            <a:r>
              <a:rPr lang="en-US" dirty="0"/>
              <a:t>Click to edit Master title style</a:t>
            </a:r>
          </a:p>
        </p:txBody>
      </p:sp>
      <p:sp>
        <p:nvSpPr>
          <p:cNvPr id="7" name="Subtitle 2"/>
          <p:cNvSpPr>
            <a:spLocks noGrp="1"/>
          </p:cNvSpPr>
          <p:nvPr>
            <p:ph type="subTitle" idx="1"/>
          </p:nvPr>
        </p:nvSpPr>
        <p:spPr>
          <a:xfrm>
            <a:off x="623416" y="3970500"/>
            <a:ext cx="11149483" cy="341940"/>
          </a:xfrm>
        </p:spPr>
        <p:txBody>
          <a:bodyPr>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8" name="Straight Connector 7"/>
          <p:cNvCxnSpPr/>
          <p:nvPr userDrawn="1"/>
        </p:nvCxnSpPr>
        <p:spPr>
          <a:xfrm>
            <a:off x="717714" y="3367590"/>
            <a:ext cx="340084" cy="0"/>
          </a:xfrm>
          <a:prstGeom prst="line">
            <a:avLst/>
          </a:prstGeom>
          <a:ln w="28575">
            <a:solidFill>
              <a:schemeClr val="bg1"/>
            </a:solidFill>
          </a:ln>
        </p:spPr>
        <p:style>
          <a:lnRef idx="1">
            <a:schemeClr val="accent5"/>
          </a:lnRef>
          <a:fillRef idx="0">
            <a:schemeClr val="accent5"/>
          </a:fillRef>
          <a:effectRef idx="0">
            <a:schemeClr val="accent5"/>
          </a:effectRef>
          <a:fontRef idx="minor">
            <a:schemeClr val="tx1"/>
          </a:fontRef>
        </p:style>
      </p:cxnSp>
      <p:sp>
        <p:nvSpPr>
          <p:cNvPr id="9" name="Text Placeholder 19"/>
          <p:cNvSpPr>
            <a:spLocks noGrp="1"/>
          </p:cNvSpPr>
          <p:nvPr>
            <p:ph type="body" sz="quarter" idx="13"/>
          </p:nvPr>
        </p:nvSpPr>
        <p:spPr>
          <a:xfrm>
            <a:off x="628553" y="3664257"/>
            <a:ext cx="11171380" cy="376169"/>
          </a:xfrm>
        </p:spPr>
        <p:txBody>
          <a:bodyPr>
            <a:noAutofit/>
          </a:bodyPr>
          <a:lstStyle>
            <a:lvl1pPr marL="0" indent="0">
              <a:buNone/>
              <a:defRPr lang="en-US" sz="2000" b="1" kern="1200" dirty="0" smtClean="0">
                <a:solidFill>
                  <a:schemeClr val="bg1"/>
                </a:solidFill>
                <a:latin typeface="+mn-lt"/>
                <a:ea typeface="+mn-ea"/>
                <a:cs typeface="+mn-cs"/>
              </a:defRPr>
            </a:lvl1pPr>
            <a:lvl2pPr>
              <a:defRPr>
                <a:solidFill>
                  <a:srgbClr val="FFFCF7"/>
                </a:solidFill>
              </a:defRPr>
            </a:lvl2pPr>
            <a:lvl3pPr>
              <a:defRPr>
                <a:solidFill>
                  <a:srgbClr val="FFFCF7"/>
                </a:solidFill>
              </a:defRPr>
            </a:lvl3pPr>
            <a:lvl4pPr>
              <a:defRPr>
                <a:solidFill>
                  <a:srgbClr val="FFFCF7"/>
                </a:solidFill>
              </a:defRPr>
            </a:lvl4pPr>
            <a:lvl5pPr>
              <a:defRPr>
                <a:solidFill>
                  <a:srgbClr val="FFFCF7"/>
                </a:solidFill>
              </a:defRPr>
            </a:lvl5pPr>
          </a:lstStyle>
          <a:p>
            <a:pPr lvl="0"/>
            <a:r>
              <a:rPr lang="en-US" dirty="0"/>
              <a:t>Edit Master text styles</a:t>
            </a:r>
          </a:p>
        </p:txBody>
      </p:sp>
    </p:spTree>
    <p:extLst>
      <p:ext uri="{BB962C8B-B14F-4D97-AF65-F5344CB8AC3E}">
        <p14:creationId xmlns:p14="http://schemas.microsoft.com/office/powerpoint/2010/main" val="201277793"/>
      </p:ext>
    </p:extLst>
  </p:cSld>
  <p:clrMapOvr>
    <a:masterClrMapping/>
  </p:clrMapOvr>
  <p:extLst>
    <p:ext uri="{DCECCB84-F9BA-43D5-87BE-67443E8EF086}">
      <p15:sldGuideLst xmlns:p15="http://schemas.microsoft.com/office/powerpoint/2012/main" xmlns="">
        <p15:guide id="1" pos="456">
          <p15:clr>
            <a:srgbClr val="FBAE40"/>
          </p15:clr>
        </p15:guide>
        <p15:guide id="2" pos="3840">
          <p15:clr>
            <a:srgbClr val="FBAE40"/>
          </p15:clr>
        </p15:guide>
        <p15:guide id="3" pos="144">
          <p15:clr>
            <a:srgbClr val="9FCC3B"/>
          </p15:clr>
        </p15:guide>
        <p15:guide id="4" pos="7536">
          <p15:clr>
            <a:srgbClr val="9FCC3B"/>
          </p15:clr>
        </p15:guide>
        <p15:guide id="5" orient="horz" pos="144">
          <p15:clr>
            <a:srgbClr val="9FCC3B"/>
          </p15:clr>
        </p15:guide>
        <p15:guide id="6" orient="horz" pos="4176" userDrawn="1">
          <p15:clr>
            <a:srgbClr val="9FCC3B"/>
          </p15:clr>
        </p15:guide>
        <p15:guide id="7" orient="horz" pos="816">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3_char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1651" y="1793969"/>
            <a:ext cx="2273300" cy="296091"/>
          </a:xfrm>
        </p:spPr>
        <p:txBody>
          <a:bodyPr>
            <a:normAutofit/>
          </a:bodyPr>
          <a:lstStyle>
            <a:lvl1pPr marL="0" indent="0">
              <a:lnSpc>
                <a:spcPts val="13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sp>
        <p:nvSpPr>
          <p:cNvPr id="7" name="Slide Number Placeholder 6"/>
          <p:cNvSpPr>
            <a:spLocks noGrp="1"/>
          </p:cNvSpPr>
          <p:nvPr>
            <p:ph type="sldNum" sz="quarter" idx="12"/>
          </p:nvPr>
        </p:nvSpPr>
        <p:spPr/>
        <p:txBody>
          <a:bodyPr/>
          <a:lstStyle/>
          <a:p>
            <a:fld id="{B4527232-B4DA-4E3C-9A25-2EFAE0D7D86C}" type="slidenum">
              <a:rPr lang="en-US" smtClean="0">
                <a:latin typeface="Arial Black" panose="020B0A04020102020204" pitchFamily="34" charset="0"/>
              </a:rPr>
              <a:pPr/>
              <a:t>‹#›</a:t>
            </a:fld>
            <a:endParaRPr lang="en-US" dirty="0">
              <a:latin typeface="Arial Black" panose="020B0A04020102020204" pitchFamily="34" charset="0"/>
            </a:endParaRPr>
          </a:p>
        </p:txBody>
      </p:sp>
      <p:sp>
        <p:nvSpPr>
          <p:cNvPr id="8" name="Text Placeholder 7"/>
          <p:cNvSpPr>
            <a:spLocks noGrp="1"/>
          </p:cNvSpPr>
          <p:nvPr>
            <p:ph type="body" sz="quarter" idx="13" hasCustomPrompt="1"/>
          </p:nvPr>
        </p:nvSpPr>
        <p:spPr>
          <a:xfrm>
            <a:off x="323850" y="728796"/>
            <a:ext cx="9404350" cy="406400"/>
          </a:xfrm>
        </p:spPr>
        <p:txBody>
          <a:bodyPr>
            <a:noAutofit/>
          </a:bodyPr>
          <a:lstStyle>
            <a:lvl1pPr marL="0" indent="0">
              <a:buNone/>
              <a:defRPr lang="en-US" sz="2400" b="1" kern="1200" dirty="0">
                <a:solidFill>
                  <a:schemeClr val="tx1"/>
                </a:solidFill>
                <a:latin typeface="+mj-lt"/>
                <a:ea typeface="+mj-ea"/>
                <a:cs typeface="+mj-cs"/>
              </a:defRPr>
            </a:lvl1pPr>
          </a:lstStyle>
          <a:p>
            <a:pPr lvl="0"/>
            <a:r>
              <a:rPr lang="en-US" dirty="0"/>
              <a:t>Click to edit Master title style</a:t>
            </a:r>
          </a:p>
        </p:txBody>
      </p:sp>
      <p:cxnSp>
        <p:nvCxnSpPr>
          <p:cNvPr id="10" name="Straight Connector 9"/>
          <p:cNvCxnSpPr/>
          <p:nvPr userDrawn="1"/>
        </p:nvCxnSpPr>
        <p:spPr>
          <a:xfrm flipH="1">
            <a:off x="417832" y="1720680"/>
            <a:ext cx="624698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Chart Placeholder 13"/>
          <p:cNvSpPr>
            <a:spLocks noGrp="1"/>
          </p:cNvSpPr>
          <p:nvPr>
            <p:ph type="chart" sz="quarter" idx="14"/>
          </p:nvPr>
        </p:nvSpPr>
        <p:spPr>
          <a:xfrm>
            <a:off x="3966692" y="2055222"/>
            <a:ext cx="2659488" cy="3888378"/>
          </a:xfrm>
        </p:spPr>
        <p:txBody>
          <a:bodyPr/>
          <a:lstStyle/>
          <a:p>
            <a:endParaRPr lang="en-US" dirty="0"/>
          </a:p>
        </p:txBody>
      </p:sp>
      <p:sp>
        <p:nvSpPr>
          <p:cNvPr id="16" name="Content Placeholder 15"/>
          <p:cNvSpPr>
            <a:spLocks noGrp="1"/>
          </p:cNvSpPr>
          <p:nvPr>
            <p:ph sz="quarter" idx="15"/>
          </p:nvPr>
        </p:nvSpPr>
        <p:spPr>
          <a:xfrm>
            <a:off x="330428" y="6412588"/>
            <a:ext cx="5378450" cy="419100"/>
          </a:xfrm>
        </p:spPr>
        <p:txBody>
          <a:bodyPr>
            <a:normAutofit/>
          </a:bodyPr>
          <a:lstStyle>
            <a:lvl1pPr marL="0" indent="0">
              <a:lnSpc>
                <a:spcPct val="100000"/>
              </a:lnSpc>
              <a:buNone/>
              <a:defRPr sz="800"/>
            </a:lvl1pPr>
            <a:lvl2pPr marL="457200" indent="0">
              <a:buNone/>
              <a:defRPr sz="700"/>
            </a:lvl2pPr>
            <a:lvl3pPr marL="914400" indent="0">
              <a:buNone/>
              <a:defRPr sz="600"/>
            </a:lvl3pPr>
          </a:lstStyle>
          <a:p>
            <a:pPr lvl="0"/>
            <a:r>
              <a:rPr lang="en-US" dirty="0"/>
              <a:t>Edit Master text styles</a:t>
            </a:r>
          </a:p>
        </p:txBody>
      </p:sp>
      <p:sp>
        <p:nvSpPr>
          <p:cNvPr id="17" name="Content Placeholder 2"/>
          <p:cNvSpPr>
            <a:spLocks noGrp="1"/>
          </p:cNvSpPr>
          <p:nvPr>
            <p:ph sz="half" idx="16"/>
          </p:nvPr>
        </p:nvSpPr>
        <p:spPr>
          <a:xfrm>
            <a:off x="6712803" y="1776553"/>
            <a:ext cx="2273300" cy="313508"/>
          </a:xfrm>
        </p:spPr>
        <p:txBody>
          <a:bodyPr>
            <a:normAutofit/>
          </a:bodyPr>
          <a:lstStyle>
            <a:lvl1pPr marL="0" indent="0">
              <a:lnSpc>
                <a:spcPts val="1300"/>
              </a:lnSpc>
              <a:buNone/>
              <a:defRPr sz="1400" b="1">
                <a:latin typeface="+mn-lt"/>
              </a:defRPr>
            </a:lvl1pPr>
            <a:lvl2pPr marL="0" indent="0">
              <a:lnSpc>
                <a:spcPts val="1300"/>
              </a:lnSpc>
              <a:buNone/>
              <a:defRPr sz="1400"/>
            </a:lvl2pPr>
            <a:lvl3pPr marL="0" indent="0">
              <a:buNone/>
              <a:defRPr sz="1200"/>
            </a:lvl3pPr>
            <a:lvl4pPr marL="0" indent="0">
              <a:buNone/>
              <a:defRPr sz="1100"/>
            </a:lvl4pPr>
            <a:lvl5pPr marL="0" indent="0">
              <a:buNone/>
              <a:defRPr sz="1100"/>
            </a:lvl5pPr>
          </a:lstStyle>
          <a:p>
            <a:pPr lvl="0"/>
            <a:r>
              <a:rPr lang="en-US" dirty="0"/>
              <a:t>Edit Master text styles</a:t>
            </a:r>
          </a:p>
        </p:txBody>
      </p:sp>
      <p:cxnSp>
        <p:nvCxnSpPr>
          <p:cNvPr id="15" name="Straight Connector 14"/>
          <p:cNvCxnSpPr/>
          <p:nvPr userDrawn="1"/>
        </p:nvCxnSpPr>
        <p:spPr>
          <a:xfrm flipH="1">
            <a:off x="6800045" y="1720680"/>
            <a:ext cx="4959098"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 Placeholder 11"/>
          <p:cNvSpPr>
            <a:spLocks noGrp="1"/>
          </p:cNvSpPr>
          <p:nvPr>
            <p:ph type="body" sz="quarter" idx="17"/>
          </p:nvPr>
        </p:nvSpPr>
        <p:spPr>
          <a:xfrm>
            <a:off x="419100" y="2640169"/>
            <a:ext cx="3148013" cy="2685894"/>
          </a:xfrm>
        </p:spPr>
        <p:txBody>
          <a:bodyPr lIns="0">
            <a:normAutofit/>
          </a:bodyPr>
          <a:lstStyle>
            <a:lvl1pPr marL="115888" indent="-115888">
              <a:defRPr sz="1400"/>
            </a:lvl1pPr>
            <a:lvl2pPr marL="115888" indent="-115888">
              <a:defRPr sz="1200"/>
            </a:lvl2pPr>
            <a:lvl3pPr marL="115888" indent="-115888">
              <a:defRPr sz="1100"/>
            </a:lvl3pPr>
            <a:lvl4pPr marL="115888" indent="-115888">
              <a:defRPr sz="1050"/>
            </a:lvl4pPr>
            <a:lvl5pPr marL="115888" indent="-115888">
              <a:defRPr sz="105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able Placeholder 17"/>
          <p:cNvSpPr>
            <a:spLocks noGrp="1"/>
          </p:cNvSpPr>
          <p:nvPr>
            <p:ph type="tbl" sz="quarter" idx="18"/>
          </p:nvPr>
        </p:nvSpPr>
        <p:spPr>
          <a:xfrm>
            <a:off x="6813550" y="2311400"/>
            <a:ext cx="4959350" cy="3548063"/>
          </a:xfrm>
        </p:spPr>
        <p:txBody>
          <a:bodyPr/>
          <a:lstStyle/>
          <a:p>
            <a:endParaRPr lang="en-US" dirty="0"/>
          </a:p>
        </p:txBody>
      </p:sp>
    </p:spTree>
    <p:extLst>
      <p:ext uri="{BB962C8B-B14F-4D97-AF65-F5344CB8AC3E}">
        <p14:creationId xmlns:p14="http://schemas.microsoft.com/office/powerpoint/2010/main" val="2689871457"/>
      </p:ext>
    </p:extLst>
  </p:cSld>
  <p:clrMapOvr>
    <a:masterClrMapping/>
  </p:clrMapOvr>
  <p:extLst>
    <p:ext uri="{DCECCB84-F9BA-43D5-87BE-67443E8EF086}">
      <p15:sldGuideLst xmlns:p15="http://schemas.microsoft.com/office/powerpoint/2012/main" xmlns="">
        <p15:guide id="1" orient="horz" pos="3744">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5915" y="711748"/>
            <a:ext cx="10976485" cy="364195"/>
          </a:xfrm>
        </p:spPr>
        <p:txBody>
          <a:bodyPr/>
          <a:lstStyle/>
          <a:p>
            <a:r>
              <a:rPr lang="en-US" dirty="0"/>
              <a:t>Click to edit Master title style</a:t>
            </a:r>
          </a:p>
        </p:txBody>
      </p:sp>
      <p:grpSp>
        <p:nvGrpSpPr>
          <p:cNvPr id="10" name="Group 9"/>
          <p:cNvGrpSpPr/>
          <p:nvPr userDrawn="1"/>
        </p:nvGrpSpPr>
        <p:grpSpPr>
          <a:xfrm>
            <a:off x="613833" y="1231274"/>
            <a:ext cx="5395384" cy="330583"/>
            <a:chOff x="460375" y="1231272"/>
            <a:chExt cx="4046538" cy="330583"/>
          </a:xfrm>
        </p:grpSpPr>
        <p:sp>
          <p:nvSpPr>
            <p:cNvPr id="11" name="Rectangle 10"/>
            <p:cNvSpPr/>
            <p:nvPr userDrawn="1"/>
          </p:nvSpPr>
          <p:spPr>
            <a:xfrm>
              <a:off x="460375" y="1231272"/>
              <a:ext cx="4046538"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ight Triangle 11"/>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p:cNvGrpSpPr/>
          <p:nvPr userDrawn="1"/>
        </p:nvGrpSpPr>
        <p:grpSpPr>
          <a:xfrm>
            <a:off x="6197600" y="1231274"/>
            <a:ext cx="5395384" cy="330583"/>
            <a:chOff x="460375" y="1231272"/>
            <a:chExt cx="4046538" cy="330583"/>
          </a:xfrm>
        </p:grpSpPr>
        <p:sp>
          <p:nvSpPr>
            <p:cNvPr id="14" name="Rectangle 13"/>
            <p:cNvSpPr/>
            <p:nvPr userDrawn="1"/>
          </p:nvSpPr>
          <p:spPr>
            <a:xfrm>
              <a:off x="460375" y="1231272"/>
              <a:ext cx="4046538"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ight Triangle 14"/>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8" name="Text Placeholder 17"/>
          <p:cNvSpPr>
            <a:spLocks noGrp="1"/>
          </p:cNvSpPr>
          <p:nvPr>
            <p:ph type="body" sz="quarter" idx="10"/>
          </p:nvPr>
        </p:nvSpPr>
        <p:spPr>
          <a:xfrm>
            <a:off x="783239" y="1202784"/>
            <a:ext cx="2575983" cy="255091"/>
          </a:xfrm>
        </p:spPr>
        <p:txBody>
          <a:bodyPr>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9" name="Text Placeholder 17"/>
          <p:cNvSpPr>
            <a:spLocks noGrp="1"/>
          </p:cNvSpPr>
          <p:nvPr>
            <p:ph type="body" sz="quarter" idx="11"/>
          </p:nvPr>
        </p:nvSpPr>
        <p:spPr>
          <a:xfrm>
            <a:off x="6393330" y="1204109"/>
            <a:ext cx="2575983" cy="255091"/>
          </a:xfrm>
        </p:spPr>
        <p:txBody>
          <a:bodyPr>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7" name="Content Placeholder 2"/>
          <p:cNvSpPr>
            <a:spLocks noGrp="1"/>
          </p:cNvSpPr>
          <p:nvPr>
            <p:ph idx="1"/>
          </p:nvPr>
        </p:nvSpPr>
        <p:spPr>
          <a:xfrm>
            <a:off x="613833" y="1600201"/>
            <a:ext cx="5395384" cy="4526796"/>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sp>
        <p:nvSpPr>
          <p:cNvPr id="21" name="Content Placeholder 2"/>
          <p:cNvSpPr>
            <a:spLocks noGrp="1"/>
          </p:cNvSpPr>
          <p:nvPr>
            <p:ph idx="14"/>
          </p:nvPr>
        </p:nvSpPr>
        <p:spPr>
          <a:xfrm>
            <a:off x="6197600" y="1600201"/>
            <a:ext cx="5395384" cy="4526796"/>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sp>
        <p:nvSpPr>
          <p:cNvPr id="23" name="Text Placeholder 16"/>
          <p:cNvSpPr>
            <a:spLocks noGrp="1"/>
          </p:cNvSpPr>
          <p:nvPr>
            <p:ph type="body" sz="quarter" idx="15"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24"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340222514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grpSp>
        <p:nvGrpSpPr>
          <p:cNvPr id="9" name="Group 8"/>
          <p:cNvGrpSpPr/>
          <p:nvPr userDrawn="1"/>
        </p:nvGrpSpPr>
        <p:grpSpPr>
          <a:xfrm>
            <a:off x="613833" y="1231274"/>
            <a:ext cx="10968568" cy="330583"/>
            <a:chOff x="460375" y="1231272"/>
            <a:chExt cx="8226426" cy="330583"/>
          </a:xfrm>
        </p:grpSpPr>
        <p:sp>
          <p:nvSpPr>
            <p:cNvPr id="10" name="Rectangle 9"/>
            <p:cNvSpPr/>
            <p:nvPr userDrawn="1"/>
          </p:nvSpPr>
          <p:spPr>
            <a:xfrm>
              <a:off x="460375" y="1231272"/>
              <a:ext cx="8226426"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ight Triangle 10"/>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Title 1"/>
          <p:cNvSpPr>
            <a:spLocks noGrp="1"/>
          </p:cNvSpPr>
          <p:nvPr>
            <p:ph type="title"/>
          </p:nvPr>
        </p:nvSpPr>
        <p:spPr>
          <a:xfrm>
            <a:off x="605918" y="711748"/>
            <a:ext cx="10968567" cy="364195"/>
          </a:xfrm>
        </p:spPr>
        <p:txBody>
          <a:bodyPr/>
          <a:lstStyle/>
          <a:p>
            <a:r>
              <a:rPr lang="en-US" dirty="0"/>
              <a:t>Click to edit Master title style</a:t>
            </a:r>
          </a:p>
        </p:txBody>
      </p:sp>
      <p:sp>
        <p:nvSpPr>
          <p:cNvPr id="16" name="Text Placeholder 17"/>
          <p:cNvSpPr>
            <a:spLocks noGrp="1"/>
          </p:cNvSpPr>
          <p:nvPr>
            <p:ph type="body" sz="quarter" idx="10"/>
          </p:nvPr>
        </p:nvSpPr>
        <p:spPr>
          <a:xfrm>
            <a:off x="783239" y="1189387"/>
            <a:ext cx="10811861" cy="255091"/>
          </a:xfrm>
        </p:spPr>
        <p:txBody>
          <a:bodyPr tIns="60958">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9" name="Content Placeholder 2"/>
          <p:cNvSpPr>
            <a:spLocks noGrp="1"/>
          </p:cNvSpPr>
          <p:nvPr>
            <p:ph idx="1"/>
          </p:nvPr>
        </p:nvSpPr>
        <p:spPr>
          <a:xfrm>
            <a:off x="613833" y="1600201"/>
            <a:ext cx="5395384"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sp>
        <p:nvSpPr>
          <p:cNvPr id="20" name="Content Placeholder 2"/>
          <p:cNvSpPr>
            <a:spLocks noGrp="1"/>
          </p:cNvSpPr>
          <p:nvPr>
            <p:ph idx="13"/>
          </p:nvPr>
        </p:nvSpPr>
        <p:spPr>
          <a:xfrm>
            <a:off x="6197600" y="1600201"/>
            <a:ext cx="5395384"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sp>
        <p:nvSpPr>
          <p:cNvPr id="13" name="Text Placeholder 16"/>
          <p:cNvSpPr>
            <a:spLocks noGrp="1"/>
          </p:cNvSpPr>
          <p:nvPr>
            <p:ph type="body" sz="quarter" idx="11"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15"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900937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_SubTitle_Full Image">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7" name="Picture Placeholder 6"/>
          <p:cNvSpPr>
            <a:spLocks noGrp="1"/>
          </p:cNvSpPr>
          <p:nvPr>
            <p:ph type="pic" sz="quarter" idx="23"/>
          </p:nvPr>
        </p:nvSpPr>
        <p:spPr>
          <a:xfrm>
            <a:off x="419100" y="1722438"/>
            <a:ext cx="11353800" cy="4830762"/>
          </a:xfrm>
        </p:spPr>
        <p:txBody>
          <a:bodyPr/>
          <a:lstStyle/>
          <a:p>
            <a:endParaRPr lang="en-US" dirty="0"/>
          </a:p>
        </p:txBody>
      </p:sp>
      <p:sp>
        <p:nvSpPr>
          <p:cNvPr id="8"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2995920774"/>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userDrawn="1">
          <p15:clr>
            <a:srgbClr val="FBAE40"/>
          </p15:clr>
        </p15:guide>
        <p15:guide id="4" orient="horz" pos="1080"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5918" y="711748"/>
            <a:ext cx="10968567" cy="364195"/>
          </a:xfrm>
        </p:spPr>
        <p:txBody>
          <a:bodyPr/>
          <a:lstStyle/>
          <a:p>
            <a:r>
              <a:rPr lang="en-US" dirty="0"/>
              <a:t>Click to edit Master title style</a:t>
            </a:r>
          </a:p>
        </p:txBody>
      </p:sp>
      <p:sp>
        <p:nvSpPr>
          <p:cNvPr id="3" name="Content Placeholder 2"/>
          <p:cNvSpPr>
            <a:spLocks noGrp="1"/>
          </p:cNvSpPr>
          <p:nvPr>
            <p:ph idx="1"/>
          </p:nvPr>
        </p:nvSpPr>
        <p:spPr>
          <a:xfrm>
            <a:off x="613833" y="1600201"/>
            <a:ext cx="10963419"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grpSp>
        <p:nvGrpSpPr>
          <p:cNvPr id="9" name="Group 8"/>
          <p:cNvGrpSpPr/>
          <p:nvPr userDrawn="1"/>
        </p:nvGrpSpPr>
        <p:grpSpPr>
          <a:xfrm>
            <a:off x="613833" y="1231274"/>
            <a:ext cx="10968568" cy="330583"/>
            <a:chOff x="460375" y="1231272"/>
            <a:chExt cx="8226426" cy="330583"/>
          </a:xfrm>
        </p:grpSpPr>
        <p:sp>
          <p:nvSpPr>
            <p:cNvPr id="10" name="Rectangle 9"/>
            <p:cNvSpPr/>
            <p:nvPr userDrawn="1"/>
          </p:nvSpPr>
          <p:spPr>
            <a:xfrm>
              <a:off x="460375" y="1231272"/>
              <a:ext cx="8226426"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ight Triangle 10"/>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 Placeholder 17"/>
          <p:cNvSpPr>
            <a:spLocks noGrp="1"/>
          </p:cNvSpPr>
          <p:nvPr>
            <p:ph type="body" sz="quarter" idx="10"/>
          </p:nvPr>
        </p:nvSpPr>
        <p:spPr>
          <a:xfrm>
            <a:off x="783239" y="1189387"/>
            <a:ext cx="10811861" cy="255091"/>
          </a:xfrm>
        </p:spPr>
        <p:txBody>
          <a:bodyPr tIns="60958">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7" name="Text Placeholder 16"/>
          <p:cNvSpPr>
            <a:spLocks noGrp="1"/>
          </p:cNvSpPr>
          <p:nvPr>
            <p:ph type="body" sz="quarter" idx="11"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18"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59970634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5918" y="711748"/>
            <a:ext cx="10968567" cy="364195"/>
          </a:xfrm>
        </p:spPr>
        <p:txBody>
          <a:bodyPr/>
          <a:lstStyle/>
          <a:p>
            <a:r>
              <a:rPr lang="en-US" dirty="0"/>
              <a:t>Click to edit Master title style</a:t>
            </a:r>
          </a:p>
        </p:txBody>
      </p:sp>
      <p:sp>
        <p:nvSpPr>
          <p:cNvPr id="3" name="Content Placeholder 2"/>
          <p:cNvSpPr>
            <a:spLocks noGrp="1"/>
          </p:cNvSpPr>
          <p:nvPr>
            <p:ph idx="1"/>
          </p:nvPr>
        </p:nvSpPr>
        <p:spPr>
          <a:xfrm>
            <a:off x="613833" y="1600201"/>
            <a:ext cx="10963419"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grpSp>
        <p:nvGrpSpPr>
          <p:cNvPr id="9" name="Group 8"/>
          <p:cNvGrpSpPr/>
          <p:nvPr userDrawn="1"/>
        </p:nvGrpSpPr>
        <p:grpSpPr>
          <a:xfrm>
            <a:off x="613833" y="1231274"/>
            <a:ext cx="10968568" cy="330583"/>
            <a:chOff x="460375" y="1231272"/>
            <a:chExt cx="8226426" cy="330583"/>
          </a:xfrm>
        </p:grpSpPr>
        <p:sp>
          <p:nvSpPr>
            <p:cNvPr id="10" name="Rectangle 9"/>
            <p:cNvSpPr/>
            <p:nvPr userDrawn="1"/>
          </p:nvSpPr>
          <p:spPr>
            <a:xfrm>
              <a:off x="460375" y="1231272"/>
              <a:ext cx="8226426"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ight Triangle 10"/>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 Placeholder 17"/>
          <p:cNvSpPr>
            <a:spLocks noGrp="1"/>
          </p:cNvSpPr>
          <p:nvPr>
            <p:ph type="body" sz="quarter" idx="10"/>
          </p:nvPr>
        </p:nvSpPr>
        <p:spPr>
          <a:xfrm>
            <a:off x="783239" y="1189387"/>
            <a:ext cx="10811861" cy="255091"/>
          </a:xfrm>
        </p:spPr>
        <p:txBody>
          <a:bodyPr tIns="60958">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7" name="Text Placeholder 16"/>
          <p:cNvSpPr>
            <a:spLocks noGrp="1"/>
          </p:cNvSpPr>
          <p:nvPr>
            <p:ph type="body" sz="quarter" idx="11"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18"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59970634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5918" y="711748"/>
            <a:ext cx="10968567" cy="364195"/>
          </a:xfrm>
        </p:spPr>
        <p:txBody>
          <a:bodyPr/>
          <a:lstStyle/>
          <a:p>
            <a:r>
              <a:rPr lang="en-US" dirty="0"/>
              <a:t>Click to edit Master title style</a:t>
            </a:r>
          </a:p>
        </p:txBody>
      </p:sp>
      <p:sp>
        <p:nvSpPr>
          <p:cNvPr id="3" name="Content Placeholder 2"/>
          <p:cNvSpPr>
            <a:spLocks noGrp="1"/>
          </p:cNvSpPr>
          <p:nvPr>
            <p:ph idx="1"/>
          </p:nvPr>
        </p:nvSpPr>
        <p:spPr>
          <a:xfrm>
            <a:off x="613833" y="1600201"/>
            <a:ext cx="10963419"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grpSp>
        <p:nvGrpSpPr>
          <p:cNvPr id="9" name="Group 8"/>
          <p:cNvGrpSpPr/>
          <p:nvPr userDrawn="1"/>
        </p:nvGrpSpPr>
        <p:grpSpPr>
          <a:xfrm>
            <a:off x="613833" y="1231274"/>
            <a:ext cx="10968568" cy="330583"/>
            <a:chOff x="460375" y="1231272"/>
            <a:chExt cx="8226426" cy="330583"/>
          </a:xfrm>
        </p:grpSpPr>
        <p:sp>
          <p:nvSpPr>
            <p:cNvPr id="10" name="Rectangle 9"/>
            <p:cNvSpPr/>
            <p:nvPr userDrawn="1"/>
          </p:nvSpPr>
          <p:spPr>
            <a:xfrm>
              <a:off x="460375" y="1231272"/>
              <a:ext cx="8226426"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ight Triangle 10"/>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 Placeholder 17"/>
          <p:cNvSpPr>
            <a:spLocks noGrp="1"/>
          </p:cNvSpPr>
          <p:nvPr>
            <p:ph type="body" sz="quarter" idx="10"/>
          </p:nvPr>
        </p:nvSpPr>
        <p:spPr>
          <a:xfrm>
            <a:off x="783239" y="1189387"/>
            <a:ext cx="10811861" cy="255091"/>
          </a:xfrm>
        </p:spPr>
        <p:txBody>
          <a:bodyPr tIns="60958">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7" name="Text Placeholder 16"/>
          <p:cNvSpPr>
            <a:spLocks noGrp="1"/>
          </p:cNvSpPr>
          <p:nvPr>
            <p:ph type="body" sz="quarter" idx="11"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18"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59970634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5918" y="711748"/>
            <a:ext cx="10968567" cy="364195"/>
          </a:xfrm>
        </p:spPr>
        <p:txBody>
          <a:bodyPr/>
          <a:lstStyle/>
          <a:p>
            <a:r>
              <a:rPr lang="en-US" dirty="0"/>
              <a:t>Click to edit Master title style</a:t>
            </a:r>
          </a:p>
        </p:txBody>
      </p:sp>
      <p:sp>
        <p:nvSpPr>
          <p:cNvPr id="3" name="Content Placeholder 2"/>
          <p:cNvSpPr>
            <a:spLocks noGrp="1"/>
          </p:cNvSpPr>
          <p:nvPr>
            <p:ph idx="1"/>
          </p:nvPr>
        </p:nvSpPr>
        <p:spPr>
          <a:xfrm>
            <a:off x="613833" y="1600201"/>
            <a:ext cx="10963419"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grpSp>
        <p:nvGrpSpPr>
          <p:cNvPr id="9" name="Group 8"/>
          <p:cNvGrpSpPr/>
          <p:nvPr userDrawn="1"/>
        </p:nvGrpSpPr>
        <p:grpSpPr>
          <a:xfrm>
            <a:off x="613833" y="1231274"/>
            <a:ext cx="10968568" cy="330583"/>
            <a:chOff x="460375" y="1231272"/>
            <a:chExt cx="8226426" cy="330583"/>
          </a:xfrm>
        </p:grpSpPr>
        <p:sp>
          <p:nvSpPr>
            <p:cNvPr id="10" name="Rectangle 9"/>
            <p:cNvSpPr/>
            <p:nvPr userDrawn="1"/>
          </p:nvSpPr>
          <p:spPr>
            <a:xfrm>
              <a:off x="460375" y="1231272"/>
              <a:ext cx="8226426"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ight Triangle 10"/>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 Placeholder 17"/>
          <p:cNvSpPr>
            <a:spLocks noGrp="1"/>
          </p:cNvSpPr>
          <p:nvPr>
            <p:ph type="body" sz="quarter" idx="10"/>
          </p:nvPr>
        </p:nvSpPr>
        <p:spPr>
          <a:xfrm>
            <a:off x="783239" y="1189387"/>
            <a:ext cx="10811861" cy="255091"/>
          </a:xfrm>
        </p:spPr>
        <p:txBody>
          <a:bodyPr tIns="60958">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7" name="Text Placeholder 16"/>
          <p:cNvSpPr>
            <a:spLocks noGrp="1"/>
          </p:cNvSpPr>
          <p:nvPr>
            <p:ph type="body" sz="quarter" idx="11"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18"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59970634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5918" y="711748"/>
            <a:ext cx="10968567" cy="364195"/>
          </a:xfrm>
        </p:spPr>
        <p:txBody>
          <a:bodyPr/>
          <a:lstStyle/>
          <a:p>
            <a:r>
              <a:rPr lang="en-US" dirty="0"/>
              <a:t>Click to edit Master title style</a:t>
            </a:r>
          </a:p>
        </p:txBody>
      </p:sp>
      <p:sp>
        <p:nvSpPr>
          <p:cNvPr id="3" name="Content Placeholder 2"/>
          <p:cNvSpPr>
            <a:spLocks noGrp="1"/>
          </p:cNvSpPr>
          <p:nvPr>
            <p:ph idx="1"/>
          </p:nvPr>
        </p:nvSpPr>
        <p:spPr>
          <a:xfrm>
            <a:off x="613833" y="1600201"/>
            <a:ext cx="10963419"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grpSp>
        <p:nvGrpSpPr>
          <p:cNvPr id="9" name="Group 8"/>
          <p:cNvGrpSpPr/>
          <p:nvPr userDrawn="1"/>
        </p:nvGrpSpPr>
        <p:grpSpPr>
          <a:xfrm>
            <a:off x="613833" y="1231274"/>
            <a:ext cx="10968568" cy="330583"/>
            <a:chOff x="460375" y="1231272"/>
            <a:chExt cx="8226426" cy="330583"/>
          </a:xfrm>
        </p:grpSpPr>
        <p:sp>
          <p:nvSpPr>
            <p:cNvPr id="10" name="Rectangle 9"/>
            <p:cNvSpPr/>
            <p:nvPr userDrawn="1"/>
          </p:nvSpPr>
          <p:spPr>
            <a:xfrm>
              <a:off x="460375" y="1231272"/>
              <a:ext cx="8226426"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ight Triangle 10"/>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 Placeholder 17"/>
          <p:cNvSpPr>
            <a:spLocks noGrp="1"/>
          </p:cNvSpPr>
          <p:nvPr>
            <p:ph type="body" sz="quarter" idx="10"/>
          </p:nvPr>
        </p:nvSpPr>
        <p:spPr>
          <a:xfrm>
            <a:off x="783239" y="1189387"/>
            <a:ext cx="10811861" cy="255091"/>
          </a:xfrm>
        </p:spPr>
        <p:txBody>
          <a:bodyPr tIns="60958">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7" name="Text Placeholder 16"/>
          <p:cNvSpPr>
            <a:spLocks noGrp="1"/>
          </p:cNvSpPr>
          <p:nvPr>
            <p:ph type="body" sz="quarter" idx="11"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18"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59970634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5918" y="711748"/>
            <a:ext cx="10968567" cy="364195"/>
          </a:xfrm>
        </p:spPr>
        <p:txBody>
          <a:bodyPr/>
          <a:lstStyle/>
          <a:p>
            <a:r>
              <a:rPr lang="en-US" dirty="0"/>
              <a:t>Click to edit Master title style</a:t>
            </a:r>
          </a:p>
        </p:txBody>
      </p:sp>
      <p:sp>
        <p:nvSpPr>
          <p:cNvPr id="3" name="Content Placeholder 2"/>
          <p:cNvSpPr>
            <a:spLocks noGrp="1"/>
          </p:cNvSpPr>
          <p:nvPr>
            <p:ph idx="1"/>
          </p:nvPr>
        </p:nvSpPr>
        <p:spPr>
          <a:xfrm>
            <a:off x="613833" y="1600201"/>
            <a:ext cx="10963419"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grpSp>
        <p:nvGrpSpPr>
          <p:cNvPr id="9" name="Group 8"/>
          <p:cNvGrpSpPr/>
          <p:nvPr userDrawn="1"/>
        </p:nvGrpSpPr>
        <p:grpSpPr>
          <a:xfrm>
            <a:off x="613833" y="1231274"/>
            <a:ext cx="10968568" cy="330583"/>
            <a:chOff x="460375" y="1231272"/>
            <a:chExt cx="8226426" cy="330583"/>
          </a:xfrm>
        </p:grpSpPr>
        <p:sp>
          <p:nvSpPr>
            <p:cNvPr id="10" name="Rectangle 9"/>
            <p:cNvSpPr/>
            <p:nvPr userDrawn="1"/>
          </p:nvSpPr>
          <p:spPr>
            <a:xfrm>
              <a:off x="460375" y="1231272"/>
              <a:ext cx="8226426"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ight Triangle 10"/>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 Placeholder 17"/>
          <p:cNvSpPr>
            <a:spLocks noGrp="1"/>
          </p:cNvSpPr>
          <p:nvPr>
            <p:ph type="body" sz="quarter" idx="10"/>
          </p:nvPr>
        </p:nvSpPr>
        <p:spPr>
          <a:xfrm>
            <a:off x="783239" y="1189387"/>
            <a:ext cx="10811861" cy="255091"/>
          </a:xfrm>
        </p:spPr>
        <p:txBody>
          <a:bodyPr tIns="60958">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7" name="Text Placeholder 16"/>
          <p:cNvSpPr>
            <a:spLocks noGrp="1"/>
          </p:cNvSpPr>
          <p:nvPr>
            <p:ph type="body" sz="quarter" idx="11"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18"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360316174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5918" y="711748"/>
            <a:ext cx="10968567" cy="364195"/>
          </a:xfrm>
        </p:spPr>
        <p:txBody>
          <a:bodyPr/>
          <a:lstStyle/>
          <a:p>
            <a:r>
              <a:rPr lang="en-US" dirty="0"/>
              <a:t>Click to edit Master title style</a:t>
            </a:r>
          </a:p>
        </p:txBody>
      </p:sp>
      <p:sp>
        <p:nvSpPr>
          <p:cNvPr id="3" name="Content Placeholder 2"/>
          <p:cNvSpPr>
            <a:spLocks noGrp="1"/>
          </p:cNvSpPr>
          <p:nvPr>
            <p:ph idx="1"/>
          </p:nvPr>
        </p:nvSpPr>
        <p:spPr>
          <a:xfrm>
            <a:off x="613833" y="1600201"/>
            <a:ext cx="10963419"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grpSp>
        <p:nvGrpSpPr>
          <p:cNvPr id="9" name="Group 8"/>
          <p:cNvGrpSpPr/>
          <p:nvPr userDrawn="1"/>
        </p:nvGrpSpPr>
        <p:grpSpPr>
          <a:xfrm>
            <a:off x="613833" y="1231274"/>
            <a:ext cx="10968568" cy="330583"/>
            <a:chOff x="460375" y="1231272"/>
            <a:chExt cx="8226426" cy="330583"/>
          </a:xfrm>
        </p:grpSpPr>
        <p:sp>
          <p:nvSpPr>
            <p:cNvPr id="10" name="Rectangle 9"/>
            <p:cNvSpPr/>
            <p:nvPr userDrawn="1"/>
          </p:nvSpPr>
          <p:spPr>
            <a:xfrm>
              <a:off x="460375" y="1231272"/>
              <a:ext cx="8226426"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ight Triangle 10"/>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 Placeholder 17"/>
          <p:cNvSpPr>
            <a:spLocks noGrp="1"/>
          </p:cNvSpPr>
          <p:nvPr>
            <p:ph type="body" sz="quarter" idx="10"/>
          </p:nvPr>
        </p:nvSpPr>
        <p:spPr>
          <a:xfrm>
            <a:off x="783239" y="1189387"/>
            <a:ext cx="10811861" cy="255091"/>
          </a:xfrm>
        </p:spPr>
        <p:txBody>
          <a:bodyPr tIns="60958">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7" name="Text Placeholder 16"/>
          <p:cNvSpPr>
            <a:spLocks noGrp="1"/>
          </p:cNvSpPr>
          <p:nvPr>
            <p:ph type="body" sz="quarter" idx="11"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18"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3603161749"/>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5918" y="711748"/>
            <a:ext cx="10968567" cy="364195"/>
          </a:xfrm>
        </p:spPr>
        <p:txBody>
          <a:bodyPr/>
          <a:lstStyle/>
          <a:p>
            <a:r>
              <a:rPr lang="en-US" dirty="0"/>
              <a:t>Click to edit Master title style</a:t>
            </a:r>
          </a:p>
        </p:txBody>
      </p:sp>
      <p:sp>
        <p:nvSpPr>
          <p:cNvPr id="3" name="Content Placeholder 2"/>
          <p:cNvSpPr>
            <a:spLocks noGrp="1"/>
          </p:cNvSpPr>
          <p:nvPr>
            <p:ph idx="1"/>
          </p:nvPr>
        </p:nvSpPr>
        <p:spPr>
          <a:xfrm>
            <a:off x="613833" y="1600201"/>
            <a:ext cx="10963419"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grpSp>
        <p:nvGrpSpPr>
          <p:cNvPr id="9" name="Group 8"/>
          <p:cNvGrpSpPr/>
          <p:nvPr userDrawn="1"/>
        </p:nvGrpSpPr>
        <p:grpSpPr>
          <a:xfrm>
            <a:off x="613833" y="1231274"/>
            <a:ext cx="10968568" cy="330583"/>
            <a:chOff x="460375" y="1231272"/>
            <a:chExt cx="8226426" cy="330583"/>
          </a:xfrm>
        </p:grpSpPr>
        <p:sp>
          <p:nvSpPr>
            <p:cNvPr id="10" name="Rectangle 9"/>
            <p:cNvSpPr/>
            <p:nvPr userDrawn="1"/>
          </p:nvSpPr>
          <p:spPr>
            <a:xfrm>
              <a:off x="460375" y="1231272"/>
              <a:ext cx="8226426"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ight Triangle 10"/>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 Placeholder 17"/>
          <p:cNvSpPr>
            <a:spLocks noGrp="1"/>
          </p:cNvSpPr>
          <p:nvPr>
            <p:ph type="body" sz="quarter" idx="10"/>
          </p:nvPr>
        </p:nvSpPr>
        <p:spPr>
          <a:xfrm>
            <a:off x="783239" y="1189387"/>
            <a:ext cx="10811861" cy="255091"/>
          </a:xfrm>
        </p:spPr>
        <p:txBody>
          <a:bodyPr tIns="60958">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7" name="Text Placeholder 16"/>
          <p:cNvSpPr>
            <a:spLocks noGrp="1"/>
          </p:cNvSpPr>
          <p:nvPr>
            <p:ph type="body" sz="quarter" idx="11"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18"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360316174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5918" y="711748"/>
            <a:ext cx="10968567" cy="364195"/>
          </a:xfrm>
        </p:spPr>
        <p:txBody>
          <a:bodyPr/>
          <a:lstStyle/>
          <a:p>
            <a:r>
              <a:rPr lang="en-US" dirty="0"/>
              <a:t>Click to edit Master title style</a:t>
            </a:r>
          </a:p>
        </p:txBody>
      </p:sp>
      <p:sp>
        <p:nvSpPr>
          <p:cNvPr id="3" name="Content Placeholder 2"/>
          <p:cNvSpPr>
            <a:spLocks noGrp="1"/>
          </p:cNvSpPr>
          <p:nvPr>
            <p:ph idx="1"/>
          </p:nvPr>
        </p:nvSpPr>
        <p:spPr>
          <a:xfrm>
            <a:off x="613833" y="1600201"/>
            <a:ext cx="10963419"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grpSp>
        <p:nvGrpSpPr>
          <p:cNvPr id="9" name="Group 8"/>
          <p:cNvGrpSpPr/>
          <p:nvPr userDrawn="1"/>
        </p:nvGrpSpPr>
        <p:grpSpPr>
          <a:xfrm>
            <a:off x="613833" y="1231274"/>
            <a:ext cx="10968568" cy="330583"/>
            <a:chOff x="460375" y="1231272"/>
            <a:chExt cx="8226426" cy="330583"/>
          </a:xfrm>
        </p:grpSpPr>
        <p:sp>
          <p:nvSpPr>
            <p:cNvPr id="10" name="Rectangle 9"/>
            <p:cNvSpPr/>
            <p:nvPr userDrawn="1"/>
          </p:nvSpPr>
          <p:spPr>
            <a:xfrm>
              <a:off x="460375" y="1231272"/>
              <a:ext cx="8226426"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ight Triangle 10"/>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 Placeholder 17"/>
          <p:cNvSpPr>
            <a:spLocks noGrp="1"/>
          </p:cNvSpPr>
          <p:nvPr>
            <p:ph type="body" sz="quarter" idx="10"/>
          </p:nvPr>
        </p:nvSpPr>
        <p:spPr>
          <a:xfrm>
            <a:off x="783239" y="1189387"/>
            <a:ext cx="10811861" cy="255091"/>
          </a:xfrm>
        </p:spPr>
        <p:txBody>
          <a:bodyPr tIns="60958">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7" name="Text Placeholder 16"/>
          <p:cNvSpPr>
            <a:spLocks noGrp="1"/>
          </p:cNvSpPr>
          <p:nvPr>
            <p:ph type="body" sz="quarter" idx="11"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18"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3603161749"/>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5918" y="711748"/>
            <a:ext cx="10968567" cy="364195"/>
          </a:xfrm>
        </p:spPr>
        <p:txBody>
          <a:bodyPr/>
          <a:lstStyle/>
          <a:p>
            <a:r>
              <a:rPr lang="en-US" dirty="0"/>
              <a:t>Click to edit Master title style</a:t>
            </a:r>
          </a:p>
        </p:txBody>
      </p:sp>
      <p:sp>
        <p:nvSpPr>
          <p:cNvPr id="3" name="Content Placeholder 2"/>
          <p:cNvSpPr>
            <a:spLocks noGrp="1"/>
          </p:cNvSpPr>
          <p:nvPr>
            <p:ph idx="1"/>
          </p:nvPr>
        </p:nvSpPr>
        <p:spPr>
          <a:xfrm>
            <a:off x="613833" y="1600201"/>
            <a:ext cx="10963419" cy="4526795"/>
          </a:xfrm>
        </p:spPr>
        <p:txBody>
          <a:bodyPr/>
          <a:lstStyle>
            <a:lvl1pPr>
              <a:lnSpc>
                <a:spcPts val="2933"/>
              </a:lnSpc>
              <a:spcBef>
                <a:spcPts val="1067"/>
              </a:spcBef>
              <a:spcAft>
                <a:spcPts val="133"/>
              </a:spcAft>
              <a:defRPr sz="2400"/>
            </a:lvl1pPr>
            <a:lvl2pPr>
              <a:lnSpc>
                <a:spcPts val="2533"/>
              </a:lnSpc>
              <a:spcBef>
                <a:spcPts val="133"/>
              </a:spcBef>
              <a:spcAft>
                <a:spcPts val="133"/>
              </a:spcAft>
              <a:buClr>
                <a:schemeClr val="tx1"/>
              </a:buClr>
              <a:defRPr sz="1900">
                <a:solidFill>
                  <a:schemeClr val="tx1"/>
                </a:solidFill>
              </a:defRPr>
            </a:lvl2pPr>
            <a:lvl3pPr>
              <a:lnSpc>
                <a:spcPts val="2267"/>
              </a:lnSpc>
              <a:spcBef>
                <a:spcPts val="133"/>
              </a:spcBef>
              <a:spcAft>
                <a:spcPts val="133"/>
              </a:spcAft>
              <a:buClr>
                <a:schemeClr val="tx1"/>
              </a:buClr>
              <a:defRPr sz="1600">
                <a:solidFill>
                  <a:schemeClr val="tx1"/>
                </a:solidFill>
              </a:defRPr>
            </a:lvl3pPr>
            <a:lvl4pPr>
              <a:lnSpc>
                <a:spcPts val="2933"/>
              </a:lnSpc>
              <a:spcBef>
                <a:spcPts val="267"/>
              </a:spcBef>
              <a:spcAft>
                <a:spcPts val="267"/>
              </a:spcAft>
              <a:defRPr sz="1900">
                <a:solidFill>
                  <a:srgbClr val="97999B"/>
                </a:solidFill>
              </a:defRPr>
            </a:lvl4pPr>
            <a:lvl5pPr>
              <a:lnSpc>
                <a:spcPts val="2933"/>
              </a:lnSpc>
              <a:spcBef>
                <a:spcPts val="267"/>
              </a:spcBef>
              <a:spcAft>
                <a:spcPts val="267"/>
              </a:spcAft>
              <a:defRPr sz="1900">
                <a:solidFill>
                  <a:srgbClr val="97999B"/>
                </a:solidFill>
              </a:defRPr>
            </a:lvl5pPr>
          </a:lstStyle>
          <a:p>
            <a:pPr lvl="0"/>
            <a:r>
              <a:rPr lang="en-US" dirty="0"/>
              <a:t>Click to edit Master text styles</a:t>
            </a:r>
          </a:p>
          <a:p>
            <a:pPr lvl="1"/>
            <a:r>
              <a:rPr lang="en-US" dirty="0"/>
              <a:t>Second level</a:t>
            </a:r>
          </a:p>
          <a:p>
            <a:pPr lvl="2"/>
            <a:r>
              <a:rPr lang="en-US" dirty="0"/>
              <a:t>Third level</a:t>
            </a:r>
          </a:p>
        </p:txBody>
      </p:sp>
      <p:grpSp>
        <p:nvGrpSpPr>
          <p:cNvPr id="9" name="Group 8"/>
          <p:cNvGrpSpPr/>
          <p:nvPr userDrawn="1"/>
        </p:nvGrpSpPr>
        <p:grpSpPr>
          <a:xfrm>
            <a:off x="613833" y="1231274"/>
            <a:ext cx="10968568" cy="330583"/>
            <a:chOff x="460375" y="1231272"/>
            <a:chExt cx="8226426" cy="330583"/>
          </a:xfrm>
        </p:grpSpPr>
        <p:sp>
          <p:nvSpPr>
            <p:cNvPr id="10" name="Rectangle 9"/>
            <p:cNvSpPr/>
            <p:nvPr userDrawn="1"/>
          </p:nvSpPr>
          <p:spPr>
            <a:xfrm>
              <a:off x="460375" y="1231272"/>
              <a:ext cx="8226426" cy="26196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ight Triangle 10"/>
            <p:cNvSpPr/>
            <p:nvPr userDrawn="1"/>
          </p:nvSpPr>
          <p:spPr>
            <a:xfrm rot="10800000" flipH="1">
              <a:off x="536185" y="1459683"/>
              <a:ext cx="102172" cy="102172"/>
            </a:xfrm>
            <a:prstGeom prst="r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Text Placeholder 17"/>
          <p:cNvSpPr>
            <a:spLocks noGrp="1"/>
          </p:cNvSpPr>
          <p:nvPr>
            <p:ph type="body" sz="quarter" idx="10"/>
          </p:nvPr>
        </p:nvSpPr>
        <p:spPr>
          <a:xfrm>
            <a:off x="783239" y="1189387"/>
            <a:ext cx="10811861" cy="255091"/>
          </a:xfrm>
        </p:spPr>
        <p:txBody>
          <a:bodyPr tIns="60958">
            <a:noAutofit/>
          </a:bodyPr>
          <a:lstStyle>
            <a:lvl1pPr marL="0" indent="0">
              <a:buFontTx/>
              <a:buNone/>
              <a:defRPr sz="1400">
                <a:solidFill>
                  <a:schemeClr val="bg1"/>
                </a:solidFill>
                <a:latin typeface="Arial Black" panose="020B0A04020102020204" pitchFamily="34" charset="0"/>
              </a:defRPr>
            </a:lvl1pPr>
          </a:lstStyle>
          <a:p>
            <a:pPr lvl="0"/>
            <a:r>
              <a:rPr lang="en-US" dirty="0"/>
              <a:t>Click to edit</a:t>
            </a:r>
          </a:p>
        </p:txBody>
      </p:sp>
      <p:sp>
        <p:nvSpPr>
          <p:cNvPr id="17" name="Text Placeholder 16"/>
          <p:cNvSpPr>
            <a:spLocks noGrp="1"/>
          </p:cNvSpPr>
          <p:nvPr>
            <p:ph type="body" sz="quarter" idx="11" hasCustomPrompt="1"/>
          </p:nvPr>
        </p:nvSpPr>
        <p:spPr>
          <a:xfrm>
            <a:off x="6197600" y="294917"/>
            <a:ext cx="5384800" cy="249239"/>
          </a:xfrm>
        </p:spPr>
        <p:txBody>
          <a:bodyPr>
            <a:noAutofit/>
          </a:bodyPr>
          <a:lstStyle>
            <a:lvl1pPr marL="0" indent="0" algn="r"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fld id="{67462DB6-04AC-4FDC-B3FE-34861DC49F88}" type="datetime4">
              <a:rPr lang="en-US" smtClean="0"/>
              <a:t>May 28, 2023</a:t>
            </a:fld>
            <a:endParaRPr lang="en-US" dirty="0"/>
          </a:p>
        </p:txBody>
      </p:sp>
      <p:sp>
        <p:nvSpPr>
          <p:cNvPr id="18" name="Text Placeholder 16"/>
          <p:cNvSpPr>
            <a:spLocks noGrp="1"/>
          </p:cNvSpPr>
          <p:nvPr>
            <p:ph type="body" sz="quarter" idx="12" hasCustomPrompt="1"/>
          </p:nvPr>
        </p:nvSpPr>
        <p:spPr>
          <a:xfrm>
            <a:off x="613833" y="294917"/>
            <a:ext cx="5395384" cy="249239"/>
          </a:xfrm>
        </p:spPr>
        <p:txBody>
          <a:bodyPr>
            <a:noAutofit/>
          </a:bodyPr>
          <a:lstStyle>
            <a:lvl1pPr marL="0" indent="0" algn="l" defTabSz="1219170" rtl="0" eaLnBrk="1" latinLnBrk="0" hangingPunct="1">
              <a:spcBef>
                <a:spcPct val="20000"/>
              </a:spcBef>
              <a:buFont typeface="Arial" panose="020B0604020202020204" pitchFamily="34" charset="0"/>
              <a:buNone/>
              <a:defRPr lang="en-US" sz="1300" kern="1200" dirty="0" smtClean="0">
                <a:solidFill>
                  <a:schemeClr val="tx1"/>
                </a:solidFill>
                <a:latin typeface="Arial" panose="020B0604020202020204" pitchFamily="34" charset="0"/>
                <a:ea typeface="+mn-ea"/>
                <a:cs typeface="Arial" panose="020B0604020202020204" pitchFamily="34" charset="0"/>
              </a:defRPr>
            </a:lvl1pPr>
            <a:lvl2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2pPr>
            <a:lvl3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3pPr>
            <a:lvl4pPr marL="0" indent="0" algn="r" defTabSz="1219170" rtl="0" eaLnBrk="1" latinLnBrk="0" hangingPunct="1">
              <a:spcBef>
                <a:spcPct val="20000"/>
              </a:spcBef>
              <a:buFont typeface="Arial" panose="020B0604020202020204" pitchFamily="34" charset="0"/>
              <a:buNone/>
              <a:defRPr lang="en-US" sz="1500" kern="1200" dirty="0" smtClean="0">
                <a:solidFill>
                  <a:schemeClr val="tx1"/>
                </a:solidFill>
                <a:latin typeface="Arial" panose="020B0604020202020204" pitchFamily="34" charset="0"/>
                <a:ea typeface="+mn-ea"/>
                <a:cs typeface="Arial" panose="020B0604020202020204" pitchFamily="34" charset="0"/>
              </a:defRPr>
            </a:lvl4pPr>
            <a:lvl5pPr marL="0" indent="0" algn="r" defTabSz="1219170" rtl="0" eaLnBrk="1" latinLnBrk="0" hangingPunct="1">
              <a:spcBef>
                <a:spcPct val="20000"/>
              </a:spcBef>
              <a:buFont typeface="Arial" panose="020B0604020202020204" pitchFamily="34" charset="0"/>
              <a:buNone/>
              <a:defRPr lang="en-US" sz="1500" kern="1200" dirty="0">
                <a:solidFill>
                  <a:schemeClr val="tx1"/>
                </a:solidFill>
                <a:latin typeface="Arial" panose="020B0604020202020204" pitchFamily="34" charset="0"/>
                <a:ea typeface="+mn-ea"/>
                <a:cs typeface="Arial" panose="020B0604020202020204" pitchFamily="34" charset="0"/>
              </a:defRPr>
            </a:lvl5pPr>
          </a:lstStyle>
          <a:p>
            <a:pPr lvl="0"/>
            <a:r>
              <a:rPr lang="en-US" dirty="0"/>
              <a:t>Presentation name or Section name goes here</a:t>
            </a:r>
          </a:p>
        </p:txBody>
      </p:sp>
    </p:spTree>
    <p:extLst>
      <p:ext uri="{BB962C8B-B14F-4D97-AF65-F5344CB8AC3E}">
        <p14:creationId xmlns:p14="http://schemas.microsoft.com/office/powerpoint/2010/main" val="32066891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_SubTitle w Heading Image">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7" name="Picture Placeholder 6"/>
          <p:cNvSpPr>
            <a:spLocks noGrp="1"/>
          </p:cNvSpPr>
          <p:nvPr>
            <p:ph type="pic" sz="quarter" idx="23"/>
          </p:nvPr>
        </p:nvSpPr>
        <p:spPr>
          <a:xfrm>
            <a:off x="419100" y="2400726"/>
            <a:ext cx="11353800" cy="4096720"/>
          </a:xfrm>
        </p:spPr>
        <p:txBody>
          <a:bodyPr/>
          <a:lstStyle/>
          <a:p>
            <a:endParaRPr lang="en-US" dirty="0"/>
          </a:p>
        </p:txBody>
      </p:sp>
      <p:cxnSp>
        <p:nvCxnSpPr>
          <p:cNvPr id="5" name="Straight Connector 4"/>
          <p:cNvCxnSpPr/>
          <p:nvPr userDrawn="1"/>
        </p:nvCxnSpPr>
        <p:spPr>
          <a:xfrm>
            <a:off x="419100" y="1714500"/>
            <a:ext cx="11353800" cy="0"/>
          </a:xfrm>
          <a:prstGeom prst="line">
            <a:avLst/>
          </a:prstGeom>
          <a:ln w="28575"/>
        </p:spPr>
        <p:style>
          <a:lnRef idx="1">
            <a:schemeClr val="dk1"/>
          </a:lnRef>
          <a:fillRef idx="0">
            <a:schemeClr val="dk1"/>
          </a:fillRef>
          <a:effectRef idx="0">
            <a:schemeClr val="dk1"/>
          </a:effectRef>
          <a:fontRef idx="minor">
            <a:schemeClr val="tx1"/>
          </a:fontRef>
        </p:style>
      </p:cxnSp>
      <p:sp>
        <p:nvSpPr>
          <p:cNvPr id="9" name="Text Placeholder 8"/>
          <p:cNvSpPr>
            <a:spLocks noGrp="1"/>
          </p:cNvSpPr>
          <p:nvPr>
            <p:ph type="body" sz="quarter" idx="24"/>
          </p:nvPr>
        </p:nvSpPr>
        <p:spPr>
          <a:xfrm>
            <a:off x="326114" y="1746761"/>
            <a:ext cx="5191286" cy="300280"/>
          </a:xfrm>
        </p:spPr>
        <p:txBody>
          <a:bodyPr>
            <a:noAutofit/>
          </a:bodyPr>
          <a:lstStyle>
            <a:lvl1pPr marL="0" indent="0">
              <a:lnSpc>
                <a:spcPts val="1600"/>
              </a:lnSpc>
              <a:spcBef>
                <a:spcPts val="0"/>
              </a:spcBef>
              <a:buNone/>
              <a:defRPr sz="1400" b="1"/>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1" name="Text Placeholder 8"/>
          <p:cNvSpPr>
            <a:spLocks noGrp="1"/>
          </p:cNvSpPr>
          <p:nvPr>
            <p:ph type="body" sz="quarter" idx="25"/>
          </p:nvPr>
        </p:nvSpPr>
        <p:spPr>
          <a:xfrm>
            <a:off x="331280" y="1972858"/>
            <a:ext cx="5191286" cy="300280"/>
          </a:xfrm>
        </p:spPr>
        <p:txBody>
          <a:bodyPr>
            <a:noAutofit/>
          </a:bodyPr>
          <a:lstStyle>
            <a:lvl1pPr marL="0" indent="0">
              <a:lnSpc>
                <a:spcPts val="1600"/>
              </a:lnSpc>
              <a:spcBef>
                <a:spcPts val="0"/>
              </a:spcBef>
              <a:buNone/>
              <a:defRPr sz="1200" b="0"/>
            </a:lvl1pPr>
            <a:lvl2pPr marL="457200" indent="0">
              <a:buNone/>
              <a:defRPr sz="1100" b="1"/>
            </a:lvl2pPr>
            <a:lvl3pPr marL="914400" indent="0">
              <a:buNone/>
              <a:defRPr sz="1050" b="1"/>
            </a:lvl3pPr>
            <a:lvl4pPr marL="1371600" indent="0">
              <a:buNone/>
              <a:defRPr sz="1000" b="1"/>
            </a:lvl4pPr>
            <a:lvl5pPr marL="1828800" indent="0">
              <a:buNone/>
              <a:defRPr sz="1000" b="1"/>
            </a:lvl5pPr>
          </a:lstStyle>
          <a:p>
            <a:pPr lvl="0"/>
            <a:r>
              <a:rPr lang="en-US" dirty="0"/>
              <a:t>Edit Master text styles</a:t>
            </a:r>
          </a:p>
          <a:p>
            <a:pPr lvl="0"/>
            <a:endParaRPr lang="en-US" dirty="0"/>
          </a:p>
        </p:txBody>
      </p:sp>
      <p:sp>
        <p:nvSpPr>
          <p:cNvPr id="12"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1378817594"/>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orient="horz" pos="1536" userDrawn="1">
          <p15:clr>
            <a:srgbClr val="FBAE40"/>
          </p15:clr>
        </p15:guide>
        <p15:guide id="7" orient="horz" pos="2160" userDrawn="1">
          <p15:clr>
            <a:srgbClr val="FBAE40"/>
          </p15:clr>
        </p15:guide>
        <p15:guide id="8" orient="horz" pos="1224" userDrawn="1">
          <p15:clr>
            <a:srgbClr val="FBAE40"/>
          </p15:clr>
        </p15:guide>
        <p15:guide id="9" orient="horz" pos="1368" userDrawn="1">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rgbClr val="5555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574921" y="1573769"/>
            <a:ext cx="10968567" cy="1470025"/>
          </a:xfrm>
        </p:spPr>
        <p:txBody>
          <a:bodyPr>
            <a:noAutofit/>
          </a:bodyPr>
          <a:lstStyle>
            <a:lvl1pPr algn="l">
              <a:lnSpc>
                <a:spcPts val="4800"/>
              </a:lnSpc>
              <a:defRPr sz="4800" b="0" spc="-150">
                <a:solidFill>
                  <a:srgbClr val="FFB612"/>
                </a:solidFill>
                <a:latin typeface="Arial Black" panose="020B0A04020102020204" pitchFamily="34" charset="0"/>
              </a:defRPr>
            </a:lvl1pPr>
          </a:lstStyle>
          <a:p>
            <a:r>
              <a:rPr lang="en-US" dirty="0"/>
              <a:t>Click to edit Master title style</a:t>
            </a:r>
          </a:p>
        </p:txBody>
      </p:sp>
      <p:sp>
        <p:nvSpPr>
          <p:cNvPr id="3" name="Subtitle 2"/>
          <p:cNvSpPr>
            <a:spLocks noGrp="1"/>
          </p:cNvSpPr>
          <p:nvPr>
            <p:ph type="subTitle" idx="1"/>
          </p:nvPr>
        </p:nvSpPr>
        <p:spPr>
          <a:xfrm>
            <a:off x="587891" y="3035200"/>
            <a:ext cx="10994508" cy="647700"/>
          </a:xfrm>
        </p:spPr>
        <p:txBody>
          <a:bodyPr>
            <a:normAutofit/>
          </a:bodyPr>
          <a:lstStyle>
            <a:lvl1pPr marL="0" indent="0" algn="l">
              <a:buNone/>
              <a:defRPr sz="2400">
                <a:solidFill>
                  <a:schemeClr val="bg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9" name="Rectangle 8"/>
          <p:cNvSpPr/>
          <p:nvPr userDrawn="1"/>
        </p:nvSpPr>
        <p:spPr>
          <a:xfrm>
            <a:off x="613834" y="4391072"/>
            <a:ext cx="493513" cy="50334"/>
          </a:xfrm>
          <a:prstGeom prst="rect">
            <a:avLst/>
          </a:prstGeom>
          <a:solidFill>
            <a:srgbClr val="FFB61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B612"/>
              </a:solidFill>
            </a:endParaRPr>
          </a:p>
        </p:txBody>
      </p:sp>
      <p:sp>
        <p:nvSpPr>
          <p:cNvPr id="12" name="AutoShape 3"/>
          <p:cNvSpPr>
            <a:spLocks noChangeAspect="1" noChangeArrowheads="1" noTextEdit="1"/>
          </p:cNvSpPr>
          <p:nvPr userDrawn="1"/>
        </p:nvSpPr>
        <p:spPr bwMode="auto">
          <a:xfrm>
            <a:off x="8941807" y="6184397"/>
            <a:ext cx="3048000"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Text Placeholder 4"/>
          <p:cNvSpPr>
            <a:spLocks noGrp="1"/>
          </p:cNvSpPr>
          <p:nvPr>
            <p:ph type="body" sz="quarter" idx="10" hasCustomPrompt="1"/>
          </p:nvPr>
        </p:nvSpPr>
        <p:spPr>
          <a:xfrm>
            <a:off x="613834" y="4640023"/>
            <a:ext cx="10968567" cy="1187450"/>
          </a:xfrm>
        </p:spPr>
        <p:txBody>
          <a:bodyPr>
            <a:noAutofit/>
          </a:bodyPr>
          <a:lstStyle>
            <a:lvl1pPr marL="0" indent="0">
              <a:lnSpc>
                <a:spcPts val="1680"/>
              </a:lnSpc>
              <a:buNone/>
              <a:defRPr sz="1400" baseline="0">
                <a:solidFill>
                  <a:schemeClr val="bg1"/>
                </a:solidFill>
              </a:defRPr>
            </a:lvl1pPr>
            <a:lvl2pPr marL="233363" indent="0">
              <a:buNone/>
              <a:defRPr>
                <a:solidFill>
                  <a:schemeClr val="bg1"/>
                </a:solidFill>
              </a:defRPr>
            </a:lvl2pPr>
            <a:lvl3pPr marL="344487" indent="0">
              <a:buNone/>
              <a:defRPr>
                <a:solidFill>
                  <a:schemeClr val="bg1"/>
                </a:solidFill>
              </a:defRPr>
            </a:lvl3pPr>
            <a:lvl4pPr marL="457200" indent="0">
              <a:buNone/>
              <a:defRPr>
                <a:solidFill>
                  <a:schemeClr val="bg1"/>
                </a:solidFill>
              </a:defRPr>
            </a:lvl4pPr>
            <a:lvl5pPr marL="569913" indent="0">
              <a:buNone/>
              <a:defRPr>
                <a:solidFill>
                  <a:schemeClr val="bg1"/>
                </a:solidFill>
              </a:defRPr>
            </a:lvl5pPr>
          </a:lstStyle>
          <a:p>
            <a:pPr lvl="0"/>
            <a:r>
              <a:rPr lang="en-US" dirty="0"/>
              <a:t>Presenter name</a:t>
            </a:r>
          </a:p>
          <a:p>
            <a:pPr lvl="0"/>
            <a:r>
              <a:rPr lang="en-US" dirty="0"/>
              <a:t>Title</a:t>
            </a:r>
          </a:p>
          <a:p>
            <a:pPr lvl="0"/>
            <a:r>
              <a:rPr lang="en-US" dirty="0"/>
              <a:t>Department/Business Unit</a:t>
            </a:r>
          </a:p>
        </p:txBody>
      </p:sp>
      <p:sp>
        <p:nvSpPr>
          <p:cNvPr id="13" name="Text Placeholder 16"/>
          <p:cNvSpPr>
            <a:spLocks noGrp="1"/>
          </p:cNvSpPr>
          <p:nvPr>
            <p:ph type="body" sz="quarter" idx="12" hasCustomPrompt="1"/>
          </p:nvPr>
        </p:nvSpPr>
        <p:spPr>
          <a:xfrm>
            <a:off x="613833" y="342730"/>
            <a:ext cx="5395384" cy="249238"/>
          </a:xfrm>
        </p:spPr>
        <p:txBody>
          <a:bodyPr>
            <a:noAutofit/>
          </a:bodyPr>
          <a:lstStyle>
            <a:lvl1pPr marL="0" indent="0" algn="l" defTabSz="914400" rtl="0" eaLnBrk="1" latinLnBrk="0" hangingPunct="1">
              <a:spcBef>
                <a:spcPct val="20000"/>
              </a:spcBef>
              <a:buFont typeface="Arial" panose="020B0604020202020204" pitchFamily="34" charset="0"/>
              <a:buNone/>
              <a:defRPr lang="en-US" sz="1100" kern="1200" dirty="0" smtClean="0">
                <a:solidFill>
                  <a:schemeClr val="bg1"/>
                </a:solidFill>
                <a:latin typeface="Arial" panose="020B0604020202020204" pitchFamily="34" charset="0"/>
                <a:ea typeface="+mn-ea"/>
                <a:cs typeface="Arial" panose="020B0604020202020204" pitchFamily="34" charset="0"/>
              </a:defRPr>
            </a:lvl1pPr>
            <a:lvl2pPr marL="0" indent="0" algn="r" defTabSz="914400" rtl="0" eaLnBrk="1" latinLnBrk="0" hangingPunct="1">
              <a:spcBef>
                <a:spcPct val="20000"/>
              </a:spcBef>
              <a:buFont typeface="Arial" panose="020B0604020202020204" pitchFamily="34" charset="0"/>
              <a:buNone/>
              <a:defRPr lang="en-US" sz="1100" kern="1200" dirty="0" smtClean="0">
                <a:solidFill>
                  <a:schemeClr val="tx1"/>
                </a:solidFill>
                <a:latin typeface="Arial" panose="020B0604020202020204" pitchFamily="34" charset="0"/>
                <a:ea typeface="+mn-ea"/>
                <a:cs typeface="Arial" panose="020B0604020202020204" pitchFamily="34" charset="0"/>
              </a:defRPr>
            </a:lvl2pPr>
            <a:lvl3pPr marL="0" indent="0" algn="r" defTabSz="914400" rtl="0" eaLnBrk="1" latinLnBrk="0" hangingPunct="1">
              <a:spcBef>
                <a:spcPct val="20000"/>
              </a:spcBef>
              <a:buFont typeface="Arial" panose="020B0604020202020204" pitchFamily="34" charset="0"/>
              <a:buNone/>
              <a:defRPr lang="en-US" sz="1100" kern="1200" dirty="0" smtClean="0">
                <a:solidFill>
                  <a:schemeClr val="tx1"/>
                </a:solidFill>
                <a:latin typeface="Arial" panose="020B0604020202020204" pitchFamily="34" charset="0"/>
                <a:ea typeface="+mn-ea"/>
                <a:cs typeface="Arial" panose="020B0604020202020204" pitchFamily="34" charset="0"/>
              </a:defRPr>
            </a:lvl3pPr>
            <a:lvl4pPr marL="0" indent="0" algn="r" defTabSz="914400" rtl="0" eaLnBrk="1" latinLnBrk="0" hangingPunct="1">
              <a:spcBef>
                <a:spcPct val="20000"/>
              </a:spcBef>
              <a:buFont typeface="Arial" panose="020B0604020202020204" pitchFamily="34" charset="0"/>
              <a:buNone/>
              <a:defRPr lang="en-US" sz="1100" kern="1200" dirty="0" smtClean="0">
                <a:solidFill>
                  <a:schemeClr val="tx1"/>
                </a:solidFill>
                <a:latin typeface="Arial" panose="020B0604020202020204" pitchFamily="34" charset="0"/>
                <a:ea typeface="+mn-ea"/>
                <a:cs typeface="Arial" panose="020B0604020202020204" pitchFamily="34" charset="0"/>
              </a:defRPr>
            </a:lvl4pPr>
            <a:lvl5pPr marL="0" indent="0" algn="r" defTabSz="914400" rtl="0" eaLnBrk="1" latinLnBrk="0" hangingPunct="1">
              <a:spcBef>
                <a:spcPct val="20000"/>
              </a:spcBef>
              <a:buFont typeface="Arial" panose="020B0604020202020204" pitchFamily="34" charset="0"/>
              <a:buNone/>
              <a:defRPr lang="en-US" sz="1100" kern="1200" dirty="0">
                <a:solidFill>
                  <a:schemeClr val="tx1"/>
                </a:solidFill>
                <a:latin typeface="Arial" panose="020B0604020202020204" pitchFamily="34" charset="0"/>
                <a:ea typeface="+mn-ea"/>
                <a:cs typeface="Arial" panose="020B0604020202020204" pitchFamily="34" charset="0"/>
              </a:defRPr>
            </a:lvl5pPr>
          </a:lstStyle>
          <a:p>
            <a:pPr lvl="0"/>
            <a:fld id="{69ACBEB8-8608-4CE4-B9B2-4B107C32C2B8}" type="datetime4">
              <a:rPr lang="en-US" smtClean="0"/>
              <a:t>May 28, 2023</a:t>
            </a:fld>
            <a:endParaRPr lang="en-US" dirty="0"/>
          </a:p>
        </p:txBody>
      </p:sp>
    </p:spTree>
    <p:extLst>
      <p:ext uri="{BB962C8B-B14F-4D97-AF65-F5344CB8AC3E}">
        <p14:creationId xmlns:p14="http://schemas.microsoft.com/office/powerpoint/2010/main" val="923711677"/>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06C78BFF-6F03-4AEB-80DC-BEB46B97A127}" type="datetimeFigureOut">
              <a:rPr lang="en-IN" smtClean="0"/>
              <a:t>28-05-2023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68AA55-2C46-42B9-A975-6450CCED74B4}" type="slidenum">
              <a:rPr lang="en-IN" smtClean="0"/>
              <a:t>‹#›</a:t>
            </a:fld>
            <a:endParaRPr lang="en-IN"/>
          </a:p>
        </p:txBody>
      </p:sp>
    </p:spTree>
    <p:extLst>
      <p:ext uri="{BB962C8B-B14F-4D97-AF65-F5344CB8AC3E}">
        <p14:creationId xmlns:p14="http://schemas.microsoft.com/office/powerpoint/2010/main" val="86388179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6C78BFF-6F03-4AEB-80DC-BEB46B97A127}" type="datetimeFigureOut">
              <a:rPr lang="en-IN" smtClean="0"/>
              <a:t>28-05-2023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68AA55-2C46-42B9-A975-6450CCED74B4}" type="slidenum">
              <a:rPr lang="en-IN" smtClean="0"/>
              <a:t>‹#›</a:t>
            </a:fld>
            <a:endParaRPr lang="en-IN"/>
          </a:p>
        </p:txBody>
      </p:sp>
    </p:spTree>
    <p:extLst>
      <p:ext uri="{BB962C8B-B14F-4D97-AF65-F5344CB8AC3E}">
        <p14:creationId xmlns:p14="http://schemas.microsoft.com/office/powerpoint/2010/main" val="218703450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6C78BFF-6F03-4AEB-80DC-BEB46B97A127}" type="datetimeFigureOut">
              <a:rPr lang="en-IN" smtClean="0"/>
              <a:t>28-05-2023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68AA55-2C46-42B9-A975-6450CCED74B4}" type="slidenum">
              <a:rPr lang="en-IN" smtClean="0"/>
              <a:t>‹#›</a:t>
            </a:fld>
            <a:endParaRPr lang="en-IN"/>
          </a:p>
        </p:txBody>
      </p:sp>
    </p:spTree>
    <p:extLst>
      <p:ext uri="{BB962C8B-B14F-4D97-AF65-F5344CB8AC3E}">
        <p14:creationId xmlns:p14="http://schemas.microsoft.com/office/powerpoint/2010/main" val="4198235913"/>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6096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600200"/>
            <a:ext cx="5410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06C78BFF-6F03-4AEB-80DC-BEB46B97A127}" type="datetimeFigureOut">
              <a:rPr lang="en-IN" smtClean="0"/>
              <a:t>28-05-2023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68AA55-2C46-42B9-A975-6450CCED74B4}" type="slidenum">
              <a:rPr lang="en-IN" smtClean="0"/>
              <a:t>‹#›</a:t>
            </a:fld>
            <a:endParaRPr lang="en-IN"/>
          </a:p>
        </p:txBody>
      </p:sp>
    </p:spTree>
    <p:extLst>
      <p:ext uri="{BB962C8B-B14F-4D97-AF65-F5344CB8AC3E}">
        <p14:creationId xmlns:p14="http://schemas.microsoft.com/office/powerpoint/2010/main" val="224437016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609600" y="1535113"/>
            <a:ext cx="53863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3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06C78BFF-6F03-4AEB-80DC-BEB46B97A127}" type="datetimeFigureOut">
              <a:rPr lang="en-IN" smtClean="0"/>
              <a:t>28-05-2023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B68AA55-2C46-42B9-A975-6450CCED74B4}" type="slidenum">
              <a:rPr lang="en-IN" smtClean="0"/>
              <a:t>‹#›</a:t>
            </a:fld>
            <a:endParaRPr lang="en-IN"/>
          </a:p>
        </p:txBody>
      </p:sp>
    </p:spTree>
    <p:extLst>
      <p:ext uri="{BB962C8B-B14F-4D97-AF65-F5344CB8AC3E}">
        <p14:creationId xmlns:p14="http://schemas.microsoft.com/office/powerpoint/2010/main" val="151139610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06C78BFF-6F03-4AEB-80DC-BEB46B97A127}" type="datetimeFigureOut">
              <a:rPr lang="en-IN" smtClean="0"/>
              <a:t>28-05-2023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B68AA55-2C46-42B9-A975-6450CCED74B4}" type="slidenum">
              <a:rPr lang="en-IN" smtClean="0"/>
              <a:t>‹#›</a:t>
            </a:fld>
            <a:endParaRPr lang="en-IN"/>
          </a:p>
        </p:txBody>
      </p:sp>
    </p:spTree>
    <p:extLst>
      <p:ext uri="{BB962C8B-B14F-4D97-AF65-F5344CB8AC3E}">
        <p14:creationId xmlns:p14="http://schemas.microsoft.com/office/powerpoint/2010/main" val="46825947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C78BFF-6F03-4AEB-80DC-BEB46B97A127}" type="datetimeFigureOut">
              <a:rPr lang="en-IN" smtClean="0"/>
              <a:t>28-05-2023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B68AA55-2C46-42B9-A975-6450CCED74B4}" type="slidenum">
              <a:rPr lang="en-IN" smtClean="0"/>
              <a:t>‹#›</a:t>
            </a:fld>
            <a:endParaRPr lang="en-IN"/>
          </a:p>
        </p:txBody>
      </p:sp>
    </p:spTree>
    <p:extLst>
      <p:ext uri="{BB962C8B-B14F-4D97-AF65-F5344CB8AC3E}">
        <p14:creationId xmlns:p14="http://schemas.microsoft.com/office/powerpoint/2010/main" val="27892535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6C78BFF-6F03-4AEB-80DC-BEB46B97A127}" type="datetimeFigureOut">
              <a:rPr lang="en-IN" smtClean="0"/>
              <a:t>28-05-2023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68AA55-2C46-42B9-A975-6450CCED74B4}" type="slidenum">
              <a:rPr lang="en-IN" smtClean="0"/>
              <a:t>‹#›</a:t>
            </a:fld>
            <a:endParaRPr lang="en-IN"/>
          </a:p>
        </p:txBody>
      </p:sp>
    </p:spTree>
    <p:extLst>
      <p:ext uri="{BB962C8B-B14F-4D97-AF65-F5344CB8AC3E}">
        <p14:creationId xmlns:p14="http://schemas.microsoft.com/office/powerpoint/2010/main" val="2464169223"/>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6C78BFF-6F03-4AEB-80DC-BEB46B97A127}" type="datetimeFigureOut">
              <a:rPr lang="en-IN" smtClean="0"/>
              <a:t>28-05-2023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B68AA55-2C46-42B9-A975-6450CCED74B4}" type="slidenum">
              <a:rPr lang="en-IN" smtClean="0"/>
              <a:t>‹#›</a:t>
            </a:fld>
            <a:endParaRPr lang="en-IN"/>
          </a:p>
        </p:txBody>
      </p:sp>
    </p:spTree>
    <p:extLst>
      <p:ext uri="{BB962C8B-B14F-4D97-AF65-F5344CB8AC3E}">
        <p14:creationId xmlns:p14="http://schemas.microsoft.com/office/powerpoint/2010/main" val="8683083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_Image w Text">
    <p:spTree>
      <p:nvGrpSpPr>
        <p:cNvPr id="1" name=""/>
        <p:cNvGrpSpPr/>
        <p:nvPr/>
      </p:nvGrpSpPr>
      <p:grpSpPr>
        <a:xfrm>
          <a:off x="0" y="0"/>
          <a:ext cx="0" cy="0"/>
          <a:chOff x="0" y="0"/>
          <a:chExt cx="0" cy="0"/>
        </a:xfrm>
      </p:grpSpPr>
      <p:sp>
        <p:nvSpPr>
          <p:cNvPr id="2" name="Title 1"/>
          <p:cNvSpPr>
            <a:spLocks noGrp="1"/>
          </p:cNvSpPr>
          <p:nvPr>
            <p:ph type="title"/>
          </p:nvPr>
        </p:nvSpPr>
        <p:spPr>
          <a:xfrm>
            <a:off x="310091" y="316748"/>
            <a:ext cx="10238380" cy="546305"/>
          </a:xfrm>
        </p:spPr>
        <p:txBody>
          <a:bodyPr/>
          <a:lstStyle/>
          <a:p>
            <a:r>
              <a:rPr lang="en-US" dirty="0"/>
              <a:t>Click to edit Master title style</a:t>
            </a:r>
          </a:p>
        </p:txBody>
      </p:sp>
      <p:sp>
        <p:nvSpPr>
          <p:cNvPr id="6" name="Slide Number Placeholder 5"/>
          <p:cNvSpPr>
            <a:spLocks noGrp="1"/>
          </p:cNvSpPr>
          <p:nvPr>
            <p:ph type="sldNum" sz="quarter" idx="21"/>
          </p:nvPr>
        </p:nvSpPr>
        <p:spPr/>
        <p:txBody>
          <a:bodyPr/>
          <a:lstStyle/>
          <a:p>
            <a:fld id="{50A71C89-2D7F-4DE3-B686-B567B7CE4AF9}" type="slidenum">
              <a:rPr lang="en-US" b="1" smtClean="0"/>
              <a:pPr/>
              <a:t>‹#›</a:t>
            </a:fld>
            <a:endParaRPr lang="en-US" b="1" dirty="0"/>
          </a:p>
        </p:txBody>
      </p:sp>
      <p:sp>
        <p:nvSpPr>
          <p:cNvPr id="7" name="Picture Placeholder 6"/>
          <p:cNvSpPr>
            <a:spLocks noGrp="1"/>
          </p:cNvSpPr>
          <p:nvPr>
            <p:ph type="pic" sz="quarter" idx="23"/>
          </p:nvPr>
        </p:nvSpPr>
        <p:spPr>
          <a:xfrm>
            <a:off x="419100" y="1722438"/>
            <a:ext cx="8801100" cy="4830762"/>
          </a:xfrm>
        </p:spPr>
        <p:txBody>
          <a:bodyPr/>
          <a:lstStyle/>
          <a:p>
            <a:endParaRPr lang="en-US" dirty="0"/>
          </a:p>
        </p:txBody>
      </p:sp>
      <p:sp>
        <p:nvSpPr>
          <p:cNvPr id="5" name="Text Placeholder 4"/>
          <p:cNvSpPr>
            <a:spLocks noGrp="1"/>
          </p:cNvSpPr>
          <p:nvPr>
            <p:ph type="body" sz="quarter" idx="24"/>
          </p:nvPr>
        </p:nvSpPr>
        <p:spPr>
          <a:xfrm>
            <a:off x="9372600" y="1714500"/>
            <a:ext cx="2400300" cy="4838700"/>
          </a:xfrm>
        </p:spPr>
        <p:txBody>
          <a:bodyPr lIns="0" tIns="0" rIns="0" bIns="0">
            <a:noAutofit/>
          </a:bodyPr>
          <a:lstStyle>
            <a:lvl1pPr marL="0" indent="0">
              <a:lnSpc>
                <a:spcPts val="2200"/>
              </a:lnSpc>
              <a:spcBef>
                <a:spcPts val="0"/>
              </a:spcBef>
              <a:buFontTx/>
              <a:buNone/>
              <a:defRPr lang="en-US" sz="2000" kern="1200" dirty="0" smtClean="0">
                <a:solidFill>
                  <a:schemeClr val="tx1"/>
                </a:solidFill>
                <a:latin typeface="+mn-lt"/>
                <a:ea typeface="+mn-ea"/>
                <a:cs typeface="+mn-cs"/>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marL="0" lvl="0" indent="0" algn="l" defTabSz="914400" rtl="0" eaLnBrk="1" latinLnBrk="0" hangingPunct="1">
              <a:lnSpc>
                <a:spcPts val="2200"/>
              </a:lnSpc>
              <a:spcBef>
                <a:spcPts val="0"/>
              </a:spcBef>
              <a:spcAft>
                <a:spcPts val="600"/>
              </a:spcAft>
              <a:buFontTx/>
              <a:buNone/>
            </a:pPr>
            <a:r>
              <a:rPr lang="en-US" dirty="0"/>
              <a:t>Edit Master text styles</a:t>
            </a:r>
          </a:p>
        </p:txBody>
      </p:sp>
      <p:sp>
        <p:nvSpPr>
          <p:cNvPr id="8" name="Text Placeholder 6"/>
          <p:cNvSpPr>
            <a:spLocks noGrp="1"/>
          </p:cNvSpPr>
          <p:nvPr>
            <p:ph type="body" sz="quarter" idx="33"/>
          </p:nvPr>
        </p:nvSpPr>
        <p:spPr>
          <a:xfrm>
            <a:off x="321734" y="859372"/>
            <a:ext cx="10236199" cy="613830"/>
          </a:xfrm>
        </p:spPr>
        <p:txBody>
          <a:bodyPr tIns="0">
            <a:noAutofit/>
          </a:bodyPr>
          <a:lstStyle>
            <a:lvl1pPr marL="0" indent="0">
              <a:lnSpc>
                <a:spcPts val="2200"/>
              </a:lnSpc>
              <a:spcBef>
                <a:spcPts val="0"/>
              </a:spcBef>
              <a:buNone/>
              <a:defRPr b="1"/>
            </a:lvl1pPr>
          </a:lstStyle>
          <a:p>
            <a:pPr lvl="0"/>
            <a:r>
              <a:rPr lang="en-US" dirty="0"/>
              <a:t>Edit Master text styles</a:t>
            </a:r>
          </a:p>
        </p:txBody>
      </p:sp>
    </p:spTree>
    <p:extLst>
      <p:ext uri="{BB962C8B-B14F-4D97-AF65-F5344CB8AC3E}">
        <p14:creationId xmlns:p14="http://schemas.microsoft.com/office/powerpoint/2010/main" val="642389886"/>
      </p:ext>
    </p:extLst>
  </p:cSld>
  <p:clrMapOvr>
    <a:masterClrMapping/>
  </p:clrMapOvr>
  <p:extLst>
    <p:ext uri="{DCECCB84-F9BA-43D5-87BE-67443E8EF086}">
      <p15:sldGuideLst xmlns:p15="http://schemas.microsoft.com/office/powerpoint/2012/main" xmlns="">
        <p15:guide id="1" orient="horz" pos="456">
          <p15:clr>
            <a:srgbClr val="FBAE40"/>
          </p15:clr>
        </p15:guide>
        <p15:guide id="3" pos="3840">
          <p15:clr>
            <a:srgbClr val="FBAE40"/>
          </p15:clr>
        </p15:guide>
        <p15:guide id="4" orient="horz" pos="1080">
          <p15:clr>
            <a:srgbClr val="FBAE40"/>
          </p15:clr>
        </p15:guide>
        <p15:guide id="6" pos="5808" userDrawn="1">
          <p15:clr>
            <a:srgbClr val="FBAE40"/>
          </p15:clr>
        </p15:guide>
        <p15:guide id="7" pos="5904" userDrawn="1">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6C78BFF-6F03-4AEB-80DC-BEB46B97A127}" type="datetimeFigureOut">
              <a:rPr lang="en-IN" smtClean="0"/>
              <a:t>28-05-2023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68AA55-2C46-42B9-A975-6450CCED74B4}" type="slidenum">
              <a:rPr lang="en-IN" smtClean="0"/>
              <a:t>‹#›</a:t>
            </a:fld>
            <a:endParaRPr lang="en-IN"/>
          </a:p>
        </p:txBody>
      </p:sp>
    </p:spTree>
    <p:extLst>
      <p:ext uri="{BB962C8B-B14F-4D97-AF65-F5344CB8AC3E}">
        <p14:creationId xmlns:p14="http://schemas.microsoft.com/office/powerpoint/2010/main" val="3999619394"/>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609600" y="274638"/>
            <a:ext cx="80772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06C78BFF-6F03-4AEB-80DC-BEB46B97A127}" type="datetimeFigureOut">
              <a:rPr lang="en-IN" smtClean="0"/>
              <a:t>28-05-2023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B68AA55-2C46-42B9-A975-6450CCED74B4}" type="slidenum">
              <a:rPr lang="en-IN" smtClean="0"/>
              <a:t>‹#›</a:t>
            </a:fld>
            <a:endParaRPr lang="en-IN"/>
          </a:p>
        </p:txBody>
      </p:sp>
    </p:spTree>
    <p:extLst>
      <p:ext uri="{BB962C8B-B14F-4D97-AF65-F5344CB8AC3E}">
        <p14:creationId xmlns:p14="http://schemas.microsoft.com/office/powerpoint/2010/main" val="2816887491"/>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88.xml"/><Relationship Id="rId3" Type="http://schemas.openxmlformats.org/officeDocument/2006/relationships/slideLayout" Target="../slideLayouts/slideLayout83.xml"/><Relationship Id="rId7" Type="http://schemas.openxmlformats.org/officeDocument/2006/relationships/slideLayout" Target="../slideLayouts/slideLayout87.xml"/><Relationship Id="rId12" Type="http://schemas.openxmlformats.org/officeDocument/2006/relationships/theme" Target="../theme/theme2.xml"/><Relationship Id="rId2" Type="http://schemas.openxmlformats.org/officeDocument/2006/relationships/slideLayout" Target="../slideLayouts/slideLayout82.xml"/><Relationship Id="rId1" Type="http://schemas.openxmlformats.org/officeDocument/2006/relationships/slideLayout" Target="../slideLayouts/slideLayout81.xml"/><Relationship Id="rId6" Type="http://schemas.openxmlformats.org/officeDocument/2006/relationships/slideLayout" Target="../slideLayouts/slideLayout86.xml"/><Relationship Id="rId11" Type="http://schemas.openxmlformats.org/officeDocument/2006/relationships/slideLayout" Target="../slideLayouts/slideLayout91.xml"/><Relationship Id="rId5" Type="http://schemas.openxmlformats.org/officeDocument/2006/relationships/slideLayout" Target="../slideLayouts/slideLayout85.xml"/><Relationship Id="rId10" Type="http://schemas.openxmlformats.org/officeDocument/2006/relationships/slideLayout" Target="../slideLayouts/slideLayout90.xml"/><Relationship Id="rId4" Type="http://schemas.openxmlformats.org/officeDocument/2006/relationships/slideLayout" Target="../slideLayouts/slideLayout84.xml"/><Relationship Id="rId9" Type="http://schemas.openxmlformats.org/officeDocument/2006/relationships/slideLayout" Target="../slideLayouts/slideLayout89.xml"/></Relationships>
</file>

<file path=ppt/slideMasters/_rels/slideMaster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0091" y="316748"/>
            <a:ext cx="10515600" cy="546305"/>
          </a:xfrm>
          <a:prstGeom prst="rect">
            <a:avLst/>
          </a:prstGeom>
        </p:spPr>
        <p:txBody>
          <a:bodyPr vert="horz" lIns="91440" tIns="45720" rIns="91440" bIns="45720" rtlCol="0" anchor="t" anchorCtr="0">
            <a:noAutofit/>
          </a:bodyPr>
          <a:lstStyle/>
          <a:p>
            <a:r>
              <a:rPr lang="en-US" dirty="0"/>
              <a:t>Click to edit Master title style</a:t>
            </a:r>
          </a:p>
        </p:txBody>
      </p:sp>
      <p:sp>
        <p:nvSpPr>
          <p:cNvPr id="3" name="Text Placeholder 2"/>
          <p:cNvSpPr>
            <a:spLocks noGrp="1"/>
          </p:cNvSpPr>
          <p:nvPr>
            <p:ph type="body" idx="1"/>
          </p:nvPr>
        </p:nvSpPr>
        <p:spPr>
          <a:xfrm>
            <a:off x="333318" y="1618060"/>
            <a:ext cx="10515600" cy="4351338"/>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p:cNvCxnSpPr/>
          <p:nvPr/>
        </p:nvCxnSpPr>
        <p:spPr>
          <a:xfrm flipH="1">
            <a:off x="419100" y="298280"/>
            <a:ext cx="11353802"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H="1">
            <a:off x="419100" y="1443248"/>
            <a:ext cx="1135380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Slide Number Placeholder 15"/>
          <p:cNvSpPr>
            <a:spLocks noGrp="1"/>
          </p:cNvSpPr>
          <p:nvPr>
            <p:ph type="sldNum" sz="quarter" idx="4"/>
          </p:nvPr>
        </p:nvSpPr>
        <p:spPr>
          <a:xfrm>
            <a:off x="9127068" y="6324176"/>
            <a:ext cx="2743200" cy="365125"/>
          </a:xfrm>
          <a:prstGeom prst="rect">
            <a:avLst/>
          </a:prstGeom>
        </p:spPr>
        <p:txBody>
          <a:bodyPr vert="horz" lIns="91440" tIns="45720" rIns="91440" bIns="45720" rtlCol="0" anchor="ctr"/>
          <a:lstStyle>
            <a:lvl1pPr algn="r">
              <a:defRPr sz="1050">
                <a:solidFill>
                  <a:schemeClr val="tx1"/>
                </a:solidFill>
              </a:defRPr>
            </a:lvl1pPr>
          </a:lstStyle>
          <a:p>
            <a:fld id="{50A71C89-2D7F-4DE3-B686-B567B7CE4AF9}" type="slidenum">
              <a:rPr lang="en-US" b="1" smtClean="0"/>
              <a:pPr/>
              <a:t>‹#›</a:t>
            </a:fld>
            <a:endParaRPr lang="en-US" b="1" dirty="0"/>
          </a:p>
        </p:txBody>
      </p:sp>
    </p:spTree>
    <p:extLst>
      <p:ext uri="{BB962C8B-B14F-4D97-AF65-F5344CB8AC3E}">
        <p14:creationId xmlns:p14="http://schemas.microsoft.com/office/powerpoint/2010/main" val="1770854948"/>
      </p:ext>
    </p:extLst>
  </p:cSld>
  <p:clrMap bg1="lt1" tx1="dk1" bg2="lt2" tx2="dk2" accent1="accent1" accent2="accent2" accent3="accent3" accent4="accent4" accent5="accent5" accent6="accent6" hlink="hlink" folHlink="folHlink"/>
  <p:sldLayoutIdLst>
    <p:sldLayoutId id="2147483662" r:id="rId1"/>
    <p:sldLayoutId id="2147483787" r:id="rId2"/>
    <p:sldLayoutId id="2147483788" r:id="rId3"/>
    <p:sldLayoutId id="2147483738" r:id="rId4"/>
    <p:sldLayoutId id="2147483688" r:id="rId5"/>
    <p:sldLayoutId id="2147483687"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1" r:id="rId18"/>
    <p:sldLayoutId id="2147483702" r:id="rId19"/>
    <p:sldLayoutId id="2147483704" r:id="rId20"/>
    <p:sldLayoutId id="2147483703" r:id="rId21"/>
    <p:sldLayoutId id="2147483705" r:id="rId22"/>
    <p:sldLayoutId id="2147483706" r:id="rId23"/>
    <p:sldLayoutId id="2147483707" r:id="rId24"/>
    <p:sldLayoutId id="2147483708" r:id="rId25"/>
    <p:sldLayoutId id="2147483709" r:id="rId26"/>
    <p:sldLayoutId id="2147483711" r:id="rId27"/>
    <p:sldLayoutId id="2147483712" r:id="rId28"/>
    <p:sldLayoutId id="2147483713" r:id="rId29"/>
    <p:sldLayoutId id="2147483714" r:id="rId30"/>
    <p:sldLayoutId id="2147483715" r:id="rId31"/>
    <p:sldLayoutId id="2147483716" r:id="rId32"/>
    <p:sldLayoutId id="2147483717" r:id="rId33"/>
    <p:sldLayoutId id="2147483718" r:id="rId34"/>
    <p:sldLayoutId id="2147483719" r:id="rId35"/>
    <p:sldLayoutId id="2147483722" r:id="rId36"/>
    <p:sldLayoutId id="2147483725" r:id="rId37"/>
    <p:sldLayoutId id="2147483726" r:id="rId38"/>
    <p:sldLayoutId id="2147483729" r:id="rId39"/>
    <p:sldLayoutId id="2147483730" r:id="rId40"/>
    <p:sldLayoutId id="2147483731" r:id="rId41"/>
    <p:sldLayoutId id="2147483732" r:id="rId42"/>
    <p:sldLayoutId id="2147483733" r:id="rId43"/>
    <p:sldLayoutId id="2147483740" r:id="rId44"/>
    <p:sldLayoutId id="2147483743" r:id="rId45"/>
    <p:sldLayoutId id="2147483744" r:id="rId46"/>
    <p:sldLayoutId id="2147483745" r:id="rId47"/>
    <p:sldLayoutId id="2147483746" r:id="rId48"/>
    <p:sldLayoutId id="2147483747" r:id="rId49"/>
    <p:sldLayoutId id="2147483748" r:id="rId50"/>
    <p:sldLayoutId id="2147483749" r:id="rId51"/>
    <p:sldLayoutId id="2147483750" r:id="rId52"/>
    <p:sldLayoutId id="2147483752" r:id="rId53"/>
    <p:sldLayoutId id="2147483753" r:id="rId54"/>
    <p:sldLayoutId id="2147483754" r:id="rId55"/>
    <p:sldLayoutId id="2147483755" r:id="rId56"/>
    <p:sldLayoutId id="2147483686" r:id="rId57"/>
    <p:sldLayoutId id="2147483785" r:id="rId58"/>
    <p:sldLayoutId id="2147483782" r:id="rId59"/>
    <p:sldLayoutId id="2147483780" r:id="rId60"/>
    <p:sldLayoutId id="2147483783" r:id="rId61"/>
    <p:sldLayoutId id="2147483781" r:id="rId62"/>
    <p:sldLayoutId id="2147483778" r:id="rId63"/>
    <p:sldLayoutId id="2147483735" r:id="rId64"/>
    <p:sldLayoutId id="2147483736" r:id="rId65"/>
    <p:sldLayoutId id="2147483784" r:id="rId66"/>
    <p:sldLayoutId id="2147483737" r:id="rId67"/>
    <p:sldLayoutId id="2147483757" r:id="rId68"/>
    <p:sldLayoutId id="2147483758" r:id="rId69"/>
    <p:sldLayoutId id="2147483759" r:id="rId70"/>
    <p:sldLayoutId id="2147483761" r:id="rId71"/>
    <p:sldLayoutId id="2147483762" r:id="rId72"/>
    <p:sldLayoutId id="2147483763" r:id="rId73"/>
    <p:sldLayoutId id="2147483764" r:id="rId74"/>
    <p:sldLayoutId id="2147483765" r:id="rId75"/>
    <p:sldLayoutId id="2147483766" r:id="rId76"/>
    <p:sldLayoutId id="2147483767" r:id="rId77"/>
    <p:sldLayoutId id="2147483768" r:id="rId78"/>
    <p:sldLayoutId id="2147483776" r:id="rId79"/>
    <p:sldLayoutId id="2147483786" r:id="rId80"/>
  </p:sldLayoutIdLst>
  <p:hf hdr="0" ftr="0" dt="0"/>
  <p:txStyles>
    <p:titleStyle>
      <a:lvl1pPr algn="l" defTabSz="914400" rtl="0" eaLnBrk="1" latinLnBrk="0" hangingPunct="1">
        <a:lnSpc>
          <a:spcPct val="90000"/>
        </a:lnSpc>
        <a:spcBef>
          <a:spcPct val="0"/>
        </a:spcBef>
        <a:buNone/>
        <a:defRPr sz="3200" b="1"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2160" userDrawn="1">
          <p15:clr>
            <a:srgbClr val="F26B43"/>
          </p15:clr>
        </p15:guide>
        <p15:guide id="2" pos="264" userDrawn="1">
          <p15:clr>
            <a:srgbClr val="F26B43"/>
          </p15:clr>
        </p15:guide>
        <p15:guide id="3" pos="7416" userDrawn="1">
          <p15:clr>
            <a:srgbClr val="F26B43"/>
          </p15:clr>
        </p15:guide>
        <p15:guide id="4" orient="horz" pos="192" userDrawn="1">
          <p15:clr>
            <a:srgbClr val="F26B43"/>
          </p15:clr>
        </p15:guide>
        <p15:guide id="5" orient="horz" pos="4128" userDrawn="1">
          <p15:clr>
            <a:srgbClr val="F26B43"/>
          </p15:clr>
        </p15:guide>
        <p15:guide id="6" orient="horz" pos="456" userDrawn="1">
          <p15:clr>
            <a:srgbClr val="F26B43"/>
          </p15:clr>
        </p15:guide>
        <p15:guide id="7" orient="horz" pos="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609600" y="1600200"/>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609600" y="6356350"/>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C78BFF-6F03-4AEB-80DC-BEB46B97A127}" type="datetimeFigureOut">
              <a:rPr lang="en-IN" smtClean="0"/>
              <a:t>28-05-2023</a:t>
            </a:fld>
            <a:endParaRPr lang="en-IN"/>
          </a:p>
        </p:txBody>
      </p:sp>
      <p:sp>
        <p:nvSpPr>
          <p:cNvPr id="5" name="Footer Placeholder 4"/>
          <p:cNvSpPr>
            <a:spLocks noGrp="1"/>
          </p:cNvSpPr>
          <p:nvPr>
            <p:ph type="ftr" sz="quarter" idx="3"/>
          </p:nvPr>
        </p:nvSpPr>
        <p:spPr>
          <a:xfrm>
            <a:off x="4165600" y="6356350"/>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37600" y="6356350"/>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68AA55-2C46-42B9-A975-6450CCED74B4}" type="slidenum">
              <a:rPr lang="en-IN" smtClean="0"/>
              <a:t>‹#›</a:t>
            </a:fld>
            <a:endParaRPr lang="en-IN"/>
          </a:p>
        </p:txBody>
      </p:sp>
    </p:spTree>
    <p:extLst>
      <p:ext uri="{BB962C8B-B14F-4D97-AF65-F5344CB8AC3E}">
        <p14:creationId xmlns:p14="http://schemas.microsoft.com/office/powerpoint/2010/main" val="392590413"/>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itle 1"/>
          <p:cNvSpPr txBox="1">
            <a:spLocks/>
          </p:cNvSpPr>
          <p:nvPr/>
        </p:nvSpPr>
        <p:spPr>
          <a:xfrm>
            <a:off x="704848" y="552451"/>
            <a:ext cx="8892210" cy="1860550"/>
          </a:xfrm>
          <a:prstGeom prst="rect">
            <a:avLst/>
          </a:prstGeom>
        </p:spPr>
        <p:txBody>
          <a:bodyPr lIns="0" tIns="0" rIns="0" bIns="0" anchor="ctr">
            <a:noAutofit/>
          </a:bodyPr>
          <a:lstStyle>
            <a:lvl1pPr algn="l" defTabSz="914400" rtl="0" eaLnBrk="1" latinLnBrk="0" hangingPunct="1">
              <a:lnSpc>
                <a:spcPts val="6400"/>
              </a:lnSpc>
              <a:spcBef>
                <a:spcPct val="0"/>
              </a:spcBef>
              <a:buNone/>
              <a:defRPr sz="6600" b="0" kern="1200" spc="-150">
                <a:solidFill>
                  <a:schemeClr val="bg1"/>
                </a:solidFill>
                <a:latin typeface="Arial Black" panose="020B0A04020102020204" pitchFamily="34" charset="0"/>
                <a:ea typeface="+mj-ea"/>
                <a:cs typeface="+mj-cs"/>
              </a:defRPr>
            </a:lvl1pPr>
          </a:lstStyle>
          <a:p>
            <a:r>
              <a:rPr lang="en-US" dirty="0"/>
              <a:t>Click to edit Master title style</a:t>
            </a:r>
          </a:p>
        </p:txBody>
      </p:sp>
      <p:pic>
        <p:nvPicPr>
          <p:cNvPr id="8" name="Picture 7"/>
          <p:cNvPicPr>
            <a:picLocks noChangeAspect="1"/>
          </p:cNvPicPr>
          <p:nvPr/>
        </p:nvPicPr>
        <p:blipFill>
          <a:blip r:embed="rId2"/>
          <a:stretch>
            <a:fillRect/>
          </a:stretch>
        </p:blipFill>
        <p:spPr>
          <a:xfrm>
            <a:off x="10508933" y="412433"/>
            <a:ext cx="1309687" cy="274997"/>
          </a:xfrm>
          <a:prstGeom prst="rect">
            <a:avLst/>
          </a:prstGeom>
        </p:spPr>
      </p:pic>
    </p:spTree>
    <p:extLst>
      <p:ext uri="{BB962C8B-B14F-4D97-AF65-F5344CB8AC3E}">
        <p14:creationId xmlns:p14="http://schemas.microsoft.com/office/powerpoint/2010/main" val="4151851496"/>
      </p:ext>
    </p:extLst>
  </p:cSld>
  <p:clrMap bg1="lt1" tx1="dk1" bg2="lt2" tx2="dk2" accent1="accent1" accent2="accent2" accent3="accent3" accent4="accent4" accent5="accent5" accent6="accent6" hlink="hlink" folHlink="folHlink"/>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0.xml"/></Relationships>
</file>

<file path=ppt/slides/_rels/slide10.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notesSlide" Target="../notesSlides/notesSlide3.xml"/><Relationship Id="rId7" Type="http://schemas.openxmlformats.org/officeDocument/2006/relationships/oleObject" Target="../embeddings/oleObject2.bin"/><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10.emf"/><Relationship Id="rId5" Type="http://schemas.openxmlformats.org/officeDocument/2006/relationships/oleObject" Target="../embeddings/oleObject1.bin"/><Relationship Id="rId10" Type="http://schemas.openxmlformats.org/officeDocument/2006/relationships/image" Target="../media/image12.emf"/><Relationship Id="rId4" Type="http://schemas.openxmlformats.org/officeDocument/2006/relationships/hyperlink" Target="https://www.ionunited.com/news/colonial-pipeline-attack-faq/" TargetMode="External"/><Relationship Id="rId9" Type="http://schemas.openxmlformats.org/officeDocument/2006/relationships/oleObject" Target="../embeddings/oleObject3.bin"/></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hyperlink" Target="https://www.cnn.com/2021/05/12/politics/colonial-pipeline-ransomware-payment/index.html"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Cybersecurity_Information_Sharing_Act" TargetMode="External"/><Relationship Id="rId2" Type="http://schemas.openxmlformats.org/officeDocument/2006/relationships/notesSlide" Target="../notesSlides/notesSlide2.xml"/><Relationship Id="rId1" Type="http://schemas.openxmlformats.org/officeDocument/2006/relationships/slideLayout" Target="../slideLayouts/slideLayout75.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Colonial </a:t>
            </a:r>
            <a:r>
              <a:rPr lang="en-US" smtClean="0"/>
              <a:t>Pipeline </a:t>
            </a:r>
            <a:r>
              <a:rPr lang="en-US" dirty="0"/>
              <a:t>Attack on Critical Infrastructure</a:t>
            </a:r>
            <a:br>
              <a:rPr lang="en-US" dirty="0"/>
            </a:br>
            <a:r>
              <a:rPr lang="en-US" dirty="0"/>
              <a:t/>
            </a:r>
            <a:br>
              <a:rPr lang="en-US" dirty="0"/>
            </a:br>
            <a:r>
              <a:rPr lang="en-US" dirty="0"/>
              <a:t/>
            </a:r>
            <a:br>
              <a:rPr lang="en-US" dirty="0"/>
            </a:br>
            <a:endParaRPr lang="en-US" sz="2400" dirty="0"/>
          </a:p>
        </p:txBody>
      </p:sp>
      <p:sp>
        <p:nvSpPr>
          <p:cNvPr id="5" name="Text Placeholder 4"/>
          <p:cNvSpPr>
            <a:spLocks noGrp="1"/>
          </p:cNvSpPr>
          <p:nvPr>
            <p:ph type="body" sz="quarter" idx="10"/>
          </p:nvPr>
        </p:nvSpPr>
        <p:spPr>
          <a:xfrm>
            <a:off x="664634" y="4611448"/>
            <a:ext cx="10968567" cy="1187450"/>
          </a:xfrm>
        </p:spPr>
        <p:txBody>
          <a:bodyPr/>
          <a:lstStyle/>
          <a:p>
            <a:endParaRPr lang="en-US" sz="3200" dirty="0"/>
          </a:p>
          <a:p>
            <a:r>
              <a:rPr lang="en-US" sz="3200" dirty="0"/>
              <a:t>Prashant</a:t>
            </a:r>
          </a:p>
        </p:txBody>
      </p:sp>
    </p:spTree>
    <p:extLst>
      <p:ext uri="{BB962C8B-B14F-4D97-AF65-F5344CB8AC3E}">
        <p14:creationId xmlns:p14="http://schemas.microsoft.com/office/powerpoint/2010/main" val="2498943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8C34F2-823D-4243-BF3E-F933F74F0ABE}"/>
              </a:ext>
            </a:extLst>
          </p:cNvPr>
          <p:cNvSpPr>
            <a:spLocks noGrp="1"/>
          </p:cNvSpPr>
          <p:nvPr>
            <p:ph type="title"/>
          </p:nvPr>
        </p:nvSpPr>
        <p:spPr>
          <a:xfrm>
            <a:off x="260288" y="487342"/>
            <a:ext cx="10238380" cy="546305"/>
          </a:xfrm>
        </p:spPr>
        <p:txBody>
          <a:bodyPr/>
          <a:lstStyle/>
          <a:p>
            <a:r>
              <a:rPr lang="en-US" dirty="0"/>
              <a:t>Some Advisories on the Cyber Incident</a:t>
            </a:r>
            <a:br>
              <a:rPr lang="en-US" dirty="0"/>
            </a:br>
            <a:r>
              <a:rPr lang="en-US" sz="2400" dirty="0"/>
              <a:t>FBI Flash, Joint CISA/Dept of Justice, E&amp;Y Blog, </a:t>
            </a:r>
            <a:r>
              <a:rPr lang="en-US" sz="2400" dirty="0" err="1"/>
              <a:t>IoN</a:t>
            </a:r>
            <a:r>
              <a:rPr lang="en-US" sz="2400" dirty="0"/>
              <a:t> United Blog</a:t>
            </a:r>
          </a:p>
        </p:txBody>
      </p:sp>
      <p:sp>
        <p:nvSpPr>
          <p:cNvPr id="3" name="Slide Number Placeholder 2">
            <a:extLst>
              <a:ext uri="{FF2B5EF4-FFF2-40B4-BE49-F238E27FC236}">
                <a16:creationId xmlns:a16="http://schemas.microsoft.com/office/drawing/2014/main" xmlns="" id="{4A469E48-9B8F-447A-A5EA-72CB5F7F72C0}"/>
              </a:ext>
            </a:extLst>
          </p:cNvPr>
          <p:cNvSpPr>
            <a:spLocks noGrp="1"/>
          </p:cNvSpPr>
          <p:nvPr>
            <p:ph type="sldNum" sz="quarter" idx="19"/>
          </p:nvPr>
        </p:nvSpPr>
        <p:spPr/>
        <p:txBody>
          <a:bodyPr/>
          <a:lstStyle/>
          <a:p>
            <a:fld id="{50A71C89-2D7F-4DE3-B686-B567B7CE4AF9}" type="slidenum">
              <a:rPr lang="en-US" b="1" smtClean="0"/>
              <a:pPr/>
              <a:t>10</a:t>
            </a:fld>
            <a:endParaRPr lang="en-US" b="1" dirty="0"/>
          </a:p>
        </p:txBody>
      </p:sp>
      <p:sp>
        <p:nvSpPr>
          <p:cNvPr id="5" name="Text Placeholder 4">
            <a:extLst>
              <a:ext uri="{FF2B5EF4-FFF2-40B4-BE49-F238E27FC236}">
                <a16:creationId xmlns:a16="http://schemas.microsoft.com/office/drawing/2014/main" xmlns="" id="{A68A7CDC-62C0-4FA8-9062-4B9759AD4BB7}"/>
              </a:ext>
            </a:extLst>
          </p:cNvPr>
          <p:cNvSpPr>
            <a:spLocks noGrp="1"/>
          </p:cNvSpPr>
          <p:nvPr>
            <p:ph type="body" sz="quarter" idx="34"/>
          </p:nvPr>
        </p:nvSpPr>
        <p:spPr/>
        <p:txBody>
          <a:bodyPr/>
          <a:lstStyle/>
          <a:p>
            <a:endParaRPr lang="en-US"/>
          </a:p>
        </p:txBody>
      </p:sp>
      <p:sp>
        <p:nvSpPr>
          <p:cNvPr id="6" name="TextBox 5">
            <a:extLst>
              <a:ext uri="{FF2B5EF4-FFF2-40B4-BE49-F238E27FC236}">
                <a16:creationId xmlns:a16="http://schemas.microsoft.com/office/drawing/2014/main" xmlns="" id="{10C19352-9435-4016-BE72-CBD23D9809D7}"/>
              </a:ext>
            </a:extLst>
          </p:cNvPr>
          <p:cNvSpPr txBox="1"/>
          <p:nvPr/>
        </p:nvSpPr>
        <p:spPr>
          <a:xfrm>
            <a:off x="419100" y="1750979"/>
            <a:ext cx="5655587" cy="1508105"/>
          </a:xfrm>
          <a:prstGeom prst="rect">
            <a:avLst/>
          </a:prstGeom>
          <a:noFill/>
        </p:spPr>
        <p:txBody>
          <a:bodyPr wrap="none" rtlCol="0">
            <a:spAutoFit/>
          </a:bodyPr>
          <a:lstStyle/>
          <a:p>
            <a:r>
              <a:rPr lang="en-US" sz="1600" dirty="0">
                <a:hlinkClick r:id="rId4"/>
              </a:rPr>
              <a:t>https://www.ionunited.com/news/colonial-pipeline-attack-faq/</a:t>
            </a:r>
            <a:endParaRPr lang="en-US" sz="1600" dirty="0"/>
          </a:p>
          <a:p>
            <a:endParaRPr lang="en-US" sz="1600" dirty="0"/>
          </a:p>
          <a:p>
            <a:endParaRPr lang="en-US" sz="1400" dirty="0"/>
          </a:p>
          <a:p>
            <a:endParaRPr lang="en-US" sz="1400" dirty="0"/>
          </a:p>
          <a:p>
            <a:endParaRPr lang="en-US" sz="1400" dirty="0"/>
          </a:p>
          <a:p>
            <a:endParaRPr lang="en-US" dirty="0"/>
          </a:p>
        </p:txBody>
      </p:sp>
      <p:graphicFrame>
        <p:nvGraphicFramePr>
          <p:cNvPr id="7" name="Object 6">
            <a:extLst>
              <a:ext uri="{FF2B5EF4-FFF2-40B4-BE49-F238E27FC236}">
                <a16:creationId xmlns:a16="http://schemas.microsoft.com/office/drawing/2014/main" xmlns="" id="{6E6CABA8-5636-402C-A286-E74A8D2FA0BA}"/>
              </a:ext>
            </a:extLst>
          </p:cNvPr>
          <p:cNvGraphicFramePr>
            <a:graphicFrameLocks noChangeAspect="1"/>
          </p:cNvGraphicFramePr>
          <p:nvPr>
            <p:extLst>
              <p:ext uri="{D42A27DB-BD31-4B8C-83A1-F6EECF244321}">
                <p14:modId xmlns:p14="http://schemas.microsoft.com/office/powerpoint/2010/main" val="1631354784"/>
              </p:ext>
            </p:extLst>
          </p:nvPr>
        </p:nvGraphicFramePr>
        <p:xfrm>
          <a:off x="425128" y="2415080"/>
          <a:ext cx="3056215" cy="3955578"/>
        </p:xfrm>
        <a:graphic>
          <a:graphicData uri="http://schemas.openxmlformats.org/presentationml/2006/ole">
            <mc:AlternateContent xmlns:mc="http://schemas.openxmlformats.org/markup-compatibility/2006">
              <mc:Choice xmlns:v="urn:schemas-microsoft-com:vml" Requires="v">
                <p:oleObj spid="_x0000_s7203" name="Acrobat Document" r:id="rId5" imgW="5828993" imgH="7543566" progId="AcroExch.Document.DC">
                  <p:embed/>
                </p:oleObj>
              </mc:Choice>
              <mc:Fallback>
                <p:oleObj name="Acrobat Document" r:id="rId5" imgW="5828993" imgH="7543566" progId="AcroExch.Document.DC">
                  <p:embed/>
                  <p:pic>
                    <p:nvPicPr>
                      <p:cNvPr id="0" name=""/>
                      <p:cNvPicPr/>
                      <p:nvPr/>
                    </p:nvPicPr>
                    <p:blipFill>
                      <a:blip r:embed="rId6"/>
                      <a:stretch>
                        <a:fillRect/>
                      </a:stretch>
                    </p:blipFill>
                    <p:spPr>
                      <a:xfrm>
                        <a:off x="425128" y="2415080"/>
                        <a:ext cx="3056215" cy="3955578"/>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xmlns="" id="{BBE6A194-AA69-430B-A7FA-546EFD39A385}"/>
              </a:ext>
            </a:extLst>
          </p:cNvPr>
          <p:cNvGraphicFramePr>
            <a:graphicFrameLocks noChangeAspect="1"/>
          </p:cNvGraphicFramePr>
          <p:nvPr>
            <p:extLst>
              <p:ext uri="{D42A27DB-BD31-4B8C-83A1-F6EECF244321}">
                <p14:modId xmlns:p14="http://schemas.microsoft.com/office/powerpoint/2010/main" val="2465717697"/>
              </p:ext>
            </p:extLst>
          </p:nvPr>
        </p:nvGraphicFramePr>
        <p:xfrm>
          <a:off x="3809132" y="2415080"/>
          <a:ext cx="3130597" cy="4051849"/>
        </p:xfrm>
        <a:graphic>
          <a:graphicData uri="http://schemas.openxmlformats.org/presentationml/2006/ole">
            <mc:AlternateContent xmlns:mc="http://schemas.openxmlformats.org/markup-compatibility/2006">
              <mc:Choice xmlns:v="urn:schemas-microsoft-com:vml" Requires="v">
                <p:oleObj spid="_x0000_s7204" name="Acrobat Document" r:id="rId7" imgW="5828993" imgH="7543566" progId="AcroExch.Document.DC">
                  <p:embed/>
                </p:oleObj>
              </mc:Choice>
              <mc:Fallback>
                <p:oleObj name="Acrobat Document" r:id="rId7" imgW="5828993" imgH="7543566" progId="AcroExch.Document.DC">
                  <p:embed/>
                  <p:pic>
                    <p:nvPicPr>
                      <p:cNvPr id="0" name=""/>
                      <p:cNvPicPr/>
                      <p:nvPr/>
                    </p:nvPicPr>
                    <p:blipFill>
                      <a:blip r:embed="rId8"/>
                      <a:stretch>
                        <a:fillRect/>
                      </a:stretch>
                    </p:blipFill>
                    <p:spPr>
                      <a:xfrm>
                        <a:off x="3809132" y="2415080"/>
                        <a:ext cx="3130597" cy="4051849"/>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xmlns="" id="{C82280A5-288D-4D96-B59C-7FB3DB95F925}"/>
              </a:ext>
            </a:extLst>
          </p:cNvPr>
          <p:cNvGraphicFramePr>
            <a:graphicFrameLocks noChangeAspect="1"/>
          </p:cNvGraphicFramePr>
          <p:nvPr>
            <p:extLst>
              <p:ext uri="{D42A27DB-BD31-4B8C-83A1-F6EECF244321}">
                <p14:modId xmlns:p14="http://schemas.microsoft.com/office/powerpoint/2010/main" val="3661772226"/>
              </p:ext>
            </p:extLst>
          </p:nvPr>
        </p:nvGraphicFramePr>
        <p:xfrm>
          <a:off x="7409627" y="2239176"/>
          <a:ext cx="3477212" cy="4500465"/>
        </p:xfrm>
        <a:graphic>
          <a:graphicData uri="http://schemas.openxmlformats.org/presentationml/2006/ole">
            <mc:AlternateContent xmlns:mc="http://schemas.openxmlformats.org/markup-compatibility/2006">
              <mc:Choice xmlns:v="urn:schemas-microsoft-com:vml" Requires="v">
                <p:oleObj spid="_x0000_s7205" name="Acrobat Document" r:id="rId9" imgW="5828993" imgH="7543566" progId="AcroExch.Document.DC">
                  <p:embed/>
                </p:oleObj>
              </mc:Choice>
              <mc:Fallback>
                <p:oleObj name="Acrobat Document" r:id="rId9" imgW="5828993" imgH="7543566" progId="AcroExch.Document.DC">
                  <p:embed/>
                  <p:pic>
                    <p:nvPicPr>
                      <p:cNvPr id="0" name=""/>
                      <p:cNvPicPr/>
                      <p:nvPr/>
                    </p:nvPicPr>
                    <p:blipFill>
                      <a:blip r:embed="rId10"/>
                      <a:stretch>
                        <a:fillRect/>
                      </a:stretch>
                    </p:blipFill>
                    <p:spPr>
                      <a:xfrm>
                        <a:off x="7409627" y="2239176"/>
                        <a:ext cx="3477212" cy="4500465"/>
                      </a:xfrm>
                      <a:prstGeom prst="rect">
                        <a:avLst/>
                      </a:prstGeom>
                    </p:spPr>
                  </p:pic>
                </p:oleObj>
              </mc:Fallback>
            </mc:AlternateContent>
          </a:graphicData>
        </a:graphic>
      </p:graphicFrame>
    </p:spTree>
    <p:extLst>
      <p:ext uri="{BB962C8B-B14F-4D97-AF65-F5344CB8AC3E}">
        <p14:creationId xmlns:p14="http://schemas.microsoft.com/office/powerpoint/2010/main" val="579148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9E3EA75-9CB7-4AD3-B2C1-3143CDC1E21A}"/>
              </a:ext>
            </a:extLst>
          </p:cNvPr>
          <p:cNvSpPr>
            <a:spLocks noGrp="1"/>
          </p:cNvSpPr>
          <p:nvPr>
            <p:ph type="title"/>
          </p:nvPr>
        </p:nvSpPr>
        <p:spPr/>
        <p:txBody>
          <a:bodyPr/>
          <a:lstStyle/>
          <a:p>
            <a:r>
              <a:rPr lang="en-US" dirty="0"/>
              <a:t>White House Executive Order</a:t>
            </a:r>
          </a:p>
        </p:txBody>
      </p:sp>
      <p:sp>
        <p:nvSpPr>
          <p:cNvPr id="3" name="Slide Number Placeholder 2">
            <a:extLst>
              <a:ext uri="{FF2B5EF4-FFF2-40B4-BE49-F238E27FC236}">
                <a16:creationId xmlns:a16="http://schemas.microsoft.com/office/drawing/2014/main" xmlns="" id="{07A1582F-03E5-4C49-B857-09F060521905}"/>
              </a:ext>
            </a:extLst>
          </p:cNvPr>
          <p:cNvSpPr>
            <a:spLocks noGrp="1"/>
          </p:cNvSpPr>
          <p:nvPr>
            <p:ph type="sldNum" sz="quarter" idx="19"/>
          </p:nvPr>
        </p:nvSpPr>
        <p:spPr/>
        <p:txBody>
          <a:bodyPr/>
          <a:lstStyle/>
          <a:p>
            <a:fld id="{50A71C89-2D7F-4DE3-B686-B567B7CE4AF9}" type="slidenum">
              <a:rPr lang="en-US" b="1" smtClean="0"/>
              <a:pPr/>
              <a:t>11</a:t>
            </a:fld>
            <a:endParaRPr lang="en-US" b="1" dirty="0"/>
          </a:p>
        </p:txBody>
      </p:sp>
      <p:sp>
        <p:nvSpPr>
          <p:cNvPr id="5" name="Text Placeholder 4">
            <a:extLst>
              <a:ext uri="{FF2B5EF4-FFF2-40B4-BE49-F238E27FC236}">
                <a16:creationId xmlns:a16="http://schemas.microsoft.com/office/drawing/2014/main" xmlns="" id="{247A71EF-66D1-4A50-8570-3FA14D8421D9}"/>
              </a:ext>
            </a:extLst>
          </p:cNvPr>
          <p:cNvSpPr>
            <a:spLocks noGrp="1"/>
          </p:cNvSpPr>
          <p:nvPr>
            <p:ph type="body" sz="quarter" idx="34"/>
          </p:nvPr>
        </p:nvSpPr>
        <p:spPr/>
        <p:txBody>
          <a:bodyPr/>
          <a:lstStyle/>
          <a:p>
            <a:endParaRPr lang="en-US"/>
          </a:p>
        </p:txBody>
      </p:sp>
      <p:pic>
        <p:nvPicPr>
          <p:cNvPr id="7" name="Picture 6">
            <a:extLst>
              <a:ext uri="{FF2B5EF4-FFF2-40B4-BE49-F238E27FC236}">
                <a16:creationId xmlns:a16="http://schemas.microsoft.com/office/drawing/2014/main" xmlns="" id="{D67FD8F1-694A-44A0-9B63-F5B434037012}"/>
              </a:ext>
            </a:extLst>
          </p:cNvPr>
          <p:cNvPicPr>
            <a:picLocks noChangeAspect="1"/>
          </p:cNvPicPr>
          <p:nvPr/>
        </p:nvPicPr>
        <p:blipFill>
          <a:blip r:embed="rId2"/>
          <a:stretch>
            <a:fillRect/>
          </a:stretch>
        </p:blipFill>
        <p:spPr>
          <a:xfrm>
            <a:off x="2967006" y="863052"/>
            <a:ext cx="6160062" cy="6145559"/>
          </a:xfrm>
          <a:prstGeom prst="rect">
            <a:avLst/>
          </a:prstGeom>
        </p:spPr>
      </p:pic>
    </p:spTree>
    <p:extLst>
      <p:ext uri="{BB962C8B-B14F-4D97-AF65-F5344CB8AC3E}">
        <p14:creationId xmlns:p14="http://schemas.microsoft.com/office/powerpoint/2010/main" val="3010700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FB8CF8-700F-41CF-A72D-3EABF1F86770}"/>
              </a:ext>
            </a:extLst>
          </p:cNvPr>
          <p:cNvSpPr>
            <a:spLocks noGrp="1"/>
          </p:cNvSpPr>
          <p:nvPr>
            <p:ph type="title"/>
          </p:nvPr>
        </p:nvSpPr>
        <p:spPr/>
        <p:txBody>
          <a:bodyPr/>
          <a:lstStyle/>
          <a:p>
            <a:r>
              <a:rPr lang="en-US" dirty="0"/>
              <a:t>Practical Take Away Lessons:</a:t>
            </a:r>
          </a:p>
        </p:txBody>
      </p:sp>
      <p:sp>
        <p:nvSpPr>
          <p:cNvPr id="3" name="Slide Number Placeholder 2">
            <a:extLst>
              <a:ext uri="{FF2B5EF4-FFF2-40B4-BE49-F238E27FC236}">
                <a16:creationId xmlns:a16="http://schemas.microsoft.com/office/drawing/2014/main" xmlns="" id="{1C709379-AFE7-4EFF-AAE1-C857BB5D192E}"/>
              </a:ext>
            </a:extLst>
          </p:cNvPr>
          <p:cNvSpPr>
            <a:spLocks noGrp="1"/>
          </p:cNvSpPr>
          <p:nvPr>
            <p:ph type="sldNum" sz="quarter" idx="19"/>
          </p:nvPr>
        </p:nvSpPr>
        <p:spPr/>
        <p:txBody>
          <a:bodyPr/>
          <a:lstStyle/>
          <a:p>
            <a:fld id="{50A71C89-2D7F-4DE3-B686-B567B7CE4AF9}" type="slidenum">
              <a:rPr lang="en-US" b="1" smtClean="0"/>
              <a:pPr/>
              <a:t>12</a:t>
            </a:fld>
            <a:endParaRPr lang="en-US" b="1" dirty="0"/>
          </a:p>
        </p:txBody>
      </p:sp>
      <p:sp>
        <p:nvSpPr>
          <p:cNvPr id="5" name="Text Placeholder 4">
            <a:extLst>
              <a:ext uri="{FF2B5EF4-FFF2-40B4-BE49-F238E27FC236}">
                <a16:creationId xmlns:a16="http://schemas.microsoft.com/office/drawing/2014/main" xmlns="" id="{937FD092-0700-4A75-9DF9-4799A9BB1FA5}"/>
              </a:ext>
            </a:extLst>
          </p:cNvPr>
          <p:cNvSpPr>
            <a:spLocks noGrp="1"/>
          </p:cNvSpPr>
          <p:nvPr>
            <p:ph type="body" sz="quarter" idx="34"/>
          </p:nvPr>
        </p:nvSpPr>
        <p:spPr/>
        <p:txBody>
          <a:bodyPr/>
          <a:lstStyle/>
          <a:p>
            <a:endParaRPr lang="en-US"/>
          </a:p>
        </p:txBody>
      </p:sp>
      <p:sp>
        <p:nvSpPr>
          <p:cNvPr id="6" name="Rectangle 5">
            <a:extLst>
              <a:ext uri="{FF2B5EF4-FFF2-40B4-BE49-F238E27FC236}">
                <a16:creationId xmlns:a16="http://schemas.microsoft.com/office/drawing/2014/main" xmlns="" id="{30FCF2D9-BC0F-427B-91E5-89F109FA24ED}"/>
              </a:ext>
            </a:extLst>
          </p:cNvPr>
          <p:cNvSpPr/>
          <p:nvPr/>
        </p:nvSpPr>
        <p:spPr>
          <a:xfrm>
            <a:off x="204281" y="1141661"/>
            <a:ext cx="11665987" cy="5180905"/>
          </a:xfrm>
          <a:prstGeom prst="rect">
            <a:avLst/>
          </a:prstGeom>
        </p:spPr>
        <p:txBody>
          <a:bodyPr wrap="square">
            <a:spAutoFit/>
          </a:bodyPr>
          <a:lstStyle/>
          <a:p>
            <a:r>
              <a:rPr lang="en-CA" dirty="0">
                <a:latin typeface="Calibri" panose="020F0502020204030204" pitchFamily="34" charset="0"/>
              </a:rPr>
              <a:t>Critical step to reduce likelihood of such a Cyber Incident</a:t>
            </a:r>
          </a:p>
          <a:p>
            <a:endParaRPr lang="en-CA" dirty="0">
              <a:latin typeface="Calibri" panose="020F0502020204030204" pitchFamily="34" charset="0"/>
            </a:endParaRPr>
          </a:p>
          <a:p>
            <a:pPr marL="628650" indent="-285750" fontAlgn="ctr">
              <a:buFont typeface="Arial" panose="020B0604020202020204" pitchFamily="34" charset="0"/>
              <a:buChar char="•"/>
            </a:pPr>
            <a:r>
              <a:rPr lang="en-US" dirty="0">
                <a:latin typeface="Calibri" panose="020F0502020204030204" pitchFamily="34" charset="0"/>
              </a:rPr>
              <a:t>MFA- all and certainly privileged accounts on IT and OT networks can be applied</a:t>
            </a:r>
          </a:p>
          <a:p>
            <a:pPr marL="628650" indent="-285750" fontAlgn="ctr">
              <a:buFont typeface="Arial" panose="020B0604020202020204" pitchFamily="34" charset="0"/>
              <a:buChar char="•"/>
            </a:pPr>
            <a:r>
              <a:rPr lang="en-US" dirty="0">
                <a:latin typeface="Calibri" panose="020F0502020204030204" pitchFamily="34" charset="0"/>
              </a:rPr>
              <a:t>Managing risks from phishing emails- email filtering and a user training program with simulated phishing tests </a:t>
            </a:r>
          </a:p>
          <a:p>
            <a:pPr marL="628650" indent="-285750" fontAlgn="ctr">
              <a:buFont typeface="Arial" panose="020B0604020202020204" pitchFamily="34" charset="0"/>
              <a:buChar char="•"/>
            </a:pPr>
            <a:r>
              <a:rPr lang="en-US" dirty="0">
                <a:latin typeface="Calibri" panose="020F0502020204030204" pitchFamily="34" charset="0"/>
              </a:rPr>
              <a:t>Out of date, end of life, unpatched software, applications, firmware etc. Ensure all Internet facing devices are fully up to date and patched</a:t>
            </a:r>
          </a:p>
          <a:p>
            <a:pPr marL="628650" indent="-285750" fontAlgn="ctr">
              <a:buFont typeface="Arial" panose="020B0604020202020204" pitchFamily="34" charset="0"/>
              <a:buChar char="•"/>
            </a:pPr>
            <a:r>
              <a:rPr lang="en-US" dirty="0">
                <a:latin typeface="Calibri" panose="020F0502020204030204" pitchFamily="34" charset="0"/>
              </a:rPr>
              <a:t>Limited access to resources over networks-limit remote network protocol- generally activated by default </a:t>
            </a:r>
          </a:p>
          <a:p>
            <a:pPr marL="628650" indent="-285750" fontAlgn="ctr">
              <a:spcAft>
                <a:spcPts val="800"/>
              </a:spcAft>
              <a:buFont typeface="Arial" panose="020B0604020202020204" pitchFamily="34" charset="0"/>
              <a:buChar char="•"/>
            </a:pPr>
            <a:r>
              <a:rPr lang="en-US" dirty="0">
                <a:latin typeface="Calibri" panose="020F0502020204030204" pitchFamily="34" charset="0"/>
              </a:rPr>
              <a:t>Monitor and block inbound connections from anonymization services (such as TOR). Block by default </a:t>
            </a:r>
          </a:p>
          <a:p>
            <a:r>
              <a:rPr lang="en-CA" dirty="0">
                <a:latin typeface="Calibri" panose="020F0502020204030204" pitchFamily="34" charset="0"/>
              </a:rPr>
              <a:t> </a:t>
            </a:r>
          </a:p>
          <a:p>
            <a:r>
              <a:rPr lang="en-CA" dirty="0">
                <a:latin typeface="Calibri" panose="020F0502020204030204" pitchFamily="34" charset="0"/>
              </a:rPr>
              <a:t>What can we do to minimize the impact and consequences should our organization be hit with ransomware? </a:t>
            </a:r>
          </a:p>
          <a:p>
            <a:pPr marL="628650" indent="-285750" fontAlgn="ctr">
              <a:buFont typeface="Arial" panose="020B0604020202020204" pitchFamily="34" charset="0"/>
              <a:buChar char="•"/>
            </a:pPr>
            <a:r>
              <a:rPr lang="en-US" dirty="0">
                <a:latin typeface="Calibri" panose="020F0502020204030204" pitchFamily="34" charset="0"/>
              </a:rPr>
              <a:t>To the extent that your org is using OT, ensuring strong segmentation between the business network and the OT network. Defining the DMZ and limit all comms between </a:t>
            </a:r>
          </a:p>
          <a:p>
            <a:pPr marL="628650" indent="-285750" fontAlgn="ctr">
              <a:buFont typeface="Arial" panose="020B0604020202020204" pitchFamily="34" charset="0"/>
              <a:buChar char="•"/>
            </a:pPr>
            <a:r>
              <a:rPr lang="en-US" dirty="0">
                <a:latin typeface="Calibri" panose="020F0502020204030204" pitchFamily="34" charset="0"/>
              </a:rPr>
              <a:t>Identify interdependencies between the OT and IT - could be technical connections, identify and eliminate those not necessary.  This also means ensuring the OT network can operate without the IT network (if compromised). Ensure no functional dependencies. </a:t>
            </a:r>
          </a:p>
          <a:p>
            <a:pPr marL="628650" indent="-285750" fontAlgn="ctr">
              <a:buFont typeface="Arial" panose="020B0604020202020204" pitchFamily="34" charset="0"/>
              <a:buChar char="•"/>
            </a:pPr>
            <a:r>
              <a:rPr lang="en-US" dirty="0">
                <a:latin typeface="Calibri" panose="020F0502020204030204" pitchFamily="34" charset="0"/>
              </a:rPr>
              <a:t>Ensure your org has identified the most critical data, and store the backups offline, maintain gold images of critical systems, back up source code and executables, roll back to known good version </a:t>
            </a:r>
          </a:p>
          <a:p>
            <a:pPr marL="628650" indent="-285750" fontAlgn="ctr">
              <a:spcAft>
                <a:spcPts val="800"/>
              </a:spcAft>
              <a:buFont typeface="Arial" panose="020B0604020202020204" pitchFamily="34" charset="0"/>
              <a:buChar char="•"/>
            </a:pPr>
            <a:r>
              <a:rPr lang="en-US" dirty="0">
                <a:latin typeface="Calibri" panose="020F0502020204030204" pitchFamily="34" charset="0"/>
              </a:rPr>
              <a:t>Report to federal law enforcement </a:t>
            </a:r>
          </a:p>
        </p:txBody>
      </p:sp>
    </p:spTree>
    <p:extLst>
      <p:ext uri="{BB962C8B-B14F-4D97-AF65-F5344CB8AC3E}">
        <p14:creationId xmlns:p14="http://schemas.microsoft.com/office/powerpoint/2010/main" val="4166120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327583-1B2B-4C7A-8C55-4FBDB5F09EA2}"/>
              </a:ext>
            </a:extLst>
          </p:cNvPr>
          <p:cNvSpPr>
            <a:spLocks noGrp="1"/>
          </p:cNvSpPr>
          <p:nvPr>
            <p:ph type="title"/>
          </p:nvPr>
        </p:nvSpPr>
        <p:spPr/>
        <p:txBody>
          <a:bodyPr/>
          <a:lstStyle/>
          <a:p>
            <a:r>
              <a:rPr lang="en-US" dirty="0"/>
              <a:t>Agenda: Colonial Pipelines Cyber Attack</a:t>
            </a:r>
          </a:p>
        </p:txBody>
      </p:sp>
      <p:sp>
        <p:nvSpPr>
          <p:cNvPr id="3" name="Content Placeholder 2">
            <a:extLst>
              <a:ext uri="{FF2B5EF4-FFF2-40B4-BE49-F238E27FC236}">
                <a16:creationId xmlns:a16="http://schemas.microsoft.com/office/drawing/2014/main" xmlns="" id="{679F27CE-6DBF-4231-8966-1BDB9B6EA3D3}"/>
              </a:ext>
            </a:extLst>
          </p:cNvPr>
          <p:cNvSpPr>
            <a:spLocks noGrp="1"/>
          </p:cNvSpPr>
          <p:nvPr>
            <p:ph idx="1"/>
          </p:nvPr>
        </p:nvSpPr>
        <p:spPr/>
        <p:txBody>
          <a:bodyPr/>
          <a:lstStyle/>
          <a:p>
            <a:pPr marL="457200" indent="-457200">
              <a:buFont typeface="+mj-lt"/>
              <a:buAutoNum type="arabicPeriod"/>
            </a:pPr>
            <a:r>
              <a:rPr lang="en-US" dirty="0"/>
              <a:t>“Who” is Colonial Pipeline</a:t>
            </a:r>
          </a:p>
          <a:p>
            <a:pPr marL="457200" indent="-457200">
              <a:buFont typeface="+mj-lt"/>
              <a:buAutoNum type="arabicPeriod"/>
            </a:pPr>
            <a:r>
              <a:rPr lang="en-US" dirty="0"/>
              <a:t>“What” happened on Colonial Pipeline</a:t>
            </a:r>
          </a:p>
          <a:p>
            <a:pPr marL="457200" indent="-457200">
              <a:buFont typeface="+mj-lt"/>
              <a:buAutoNum type="arabicPeriod"/>
            </a:pPr>
            <a:r>
              <a:rPr lang="en-US" dirty="0"/>
              <a:t>“When” it happened on Colonial Pipeline</a:t>
            </a:r>
          </a:p>
          <a:p>
            <a:pPr marL="457200" indent="-457200">
              <a:buFont typeface="+mj-lt"/>
              <a:buAutoNum type="arabicPeriod"/>
            </a:pPr>
            <a:r>
              <a:rPr lang="en-US" dirty="0"/>
              <a:t>“Where” it happened on Colonial Pipeline</a:t>
            </a:r>
          </a:p>
          <a:p>
            <a:pPr marL="457200" indent="-457200">
              <a:buFont typeface="+mj-lt"/>
              <a:buAutoNum type="arabicPeriod"/>
            </a:pPr>
            <a:r>
              <a:rPr lang="en-US" dirty="0"/>
              <a:t>“How” it happened on Colonial Pipeline</a:t>
            </a:r>
          </a:p>
          <a:p>
            <a:pPr marL="457200" indent="-457200">
              <a:buFont typeface="+mj-lt"/>
              <a:buAutoNum type="arabicPeriod"/>
            </a:pPr>
            <a:r>
              <a:rPr lang="en-US" dirty="0"/>
              <a:t>“Why” it happened on Colonial Pipeline</a:t>
            </a:r>
          </a:p>
          <a:p>
            <a:r>
              <a:rPr lang="en-US" dirty="0"/>
              <a:t>Impact of the Cyber Incident</a:t>
            </a:r>
          </a:p>
          <a:p>
            <a:r>
              <a:rPr lang="en-US" dirty="0"/>
              <a:t>Advisories on the Cyber Incident</a:t>
            </a:r>
          </a:p>
          <a:p>
            <a:r>
              <a:rPr lang="en-US" dirty="0"/>
              <a:t>Lessons for Enbridge </a:t>
            </a:r>
          </a:p>
        </p:txBody>
      </p:sp>
      <p:sp>
        <p:nvSpPr>
          <p:cNvPr id="4" name="Slide Number Placeholder 3">
            <a:extLst>
              <a:ext uri="{FF2B5EF4-FFF2-40B4-BE49-F238E27FC236}">
                <a16:creationId xmlns:a16="http://schemas.microsoft.com/office/drawing/2014/main" xmlns="" id="{D8CC6DA7-E44C-4A97-86EF-07BAB7D5F720}"/>
              </a:ext>
            </a:extLst>
          </p:cNvPr>
          <p:cNvSpPr>
            <a:spLocks noGrp="1"/>
          </p:cNvSpPr>
          <p:nvPr>
            <p:ph type="sldNum" sz="quarter" idx="19"/>
          </p:nvPr>
        </p:nvSpPr>
        <p:spPr/>
        <p:txBody>
          <a:bodyPr/>
          <a:lstStyle/>
          <a:p>
            <a:fld id="{50A71C89-2D7F-4DE3-B686-B567B7CE4AF9}" type="slidenum">
              <a:rPr lang="en-US" b="1" smtClean="0"/>
              <a:pPr/>
              <a:t>2</a:t>
            </a:fld>
            <a:endParaRPr lang="en-US" b="1" dirty="0"/>
          </a:p>
        </p:txBody>
      </p:sp>
      <p:sp>
        <p:nvSpPr>
          <p:cNvPr id="5" name="Text Placeholder 4">
            <a:extLst>
              <a:ext uri="{FF2B5EF4-FFF2-40B4-BE49-F238E27FC236}">
                <a16:creationId xmlns:a16="http://schemas.microsoft.com/office/drawing/2014/main" xmlns="" id="{E0B31A3F-B041-435A-8E4A-D708A3ED13AD}"/>
              </a:ext>
            </a:extLst>
          </p:cNvPr>
          <p:cNvSpPr>
            <a:spLocks noGrp="1"/>
          </p:cNvSpPr>
          <p:nvPr>
            <p:ph type="body" sz="quarter" idx="33"/>
          </p:nvPr>
        </p:nvSpPr>
        <p:spPr>
          <a:xfrm>
            <a:off x="312272" y="956367"/>
            <a:ext cx="10236199" cy="613830"/>
          </a:xfrm>
        </p:spPr>
        <p:txBody>
          <a:bodyPr/>
          <a:lstStyle/>
          <a:p>
            <a:r>
              <a:rPr lang="en-US" dirty="0"/>
              <a:t>Kipling’s Six Honest Serving Men !</a:t>
            </a:r>
          </a:p>
        </p:txBody>
      </p:sp>
      <p:sp>
        <p:nvSpPr>
          <p:cNvPr id="6" name="Text Placeholder 5">
            <a:extLst>
              <a:ext uri="{FF2B5EF4-FFF2-40B4-BE49-F238E27FC236}">
                <a16:creationId xmlns:a16="http://schemas.microsoft.com/office/drawing/2014/main" xmlns="" id="{D9D014F0-BD15-49F3-A9B7-3F959D1E2321}"/>
              </a:ext>
            </a:extLst>
          </p:cNvPr>
          <p:cNvSpPr>
            <a:spLocks noGrp="1"/>
          </p:cNvSpPr>
          <p:nvPr>
            <p:ph type="body" sz="quarter" idx="34"/>
          </p:nvPr>
        </p:nvSpPr>
        <p:spPr/>
        <p:txBody>
          <a:bodyPr/>
          <a:lstStyle/>
          <a:p>
            <a:endParaRPr lang="en-US"/>
          </a:p>
        </p:txBody>
      </p:sp>
    </p:spTree>
    <p:extLst>
      <p:ext uri="{BB962C8B-B14F-4D97-AF65-F5344CB8AC3E}">
        <p14:creationId xmlns:p14="http://schemas.microsoft.com/office/powerpoint/2010/main" val="2787470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xmlns="" id="{73E1AC09-949B-42BE-B2E0-983C2FD333C4}"/>
              </a:ext>
            </a:extLst>
          </p:cNvPr>
          <p:cNvSpPr>
            <a:spLocks noGrp="1"/>
          </p:cNvSpPr>
          <p:nvPr>
            <p:ph type="sldNum" sz="quarter" idx="19"/>
          </p:nvPr>
        </p:nvSpPr>
        <p:spPr/>
        <p:txBody>
          <a:bodyPr/>
          <a:lstStyle/>
          <a:p>
            <a:fld id="{50A71C89-2D7F-4DE3-B686-B567B7CE4AF9}" type="slidenum">
              <a:rPr lang="en-US" b="1" smtClean="0"/>
              <a:pPr/>
              <a:t>3</a:t>
            </a:fld>
            <a:endParaRPr lang="en-US" b="1" dirty="0"/>
          </a:p>
        </p:txBody>
      </p:sp>
      <p:sp>
        <p:nvSpPr>
          <p:cNvPr id="5" name="Text Placeholder 4">
            <a:extLst>
              <a:ext uri="{FF2B5EF4-FFF2-40B4-BE49-F238E27FC236}">
                <a16:creationId xmlns:a16="http://schemas.microsoft.com/office/drawing/2014/main" xmlns="" id="{CA8E3FBD-4518-4DBA-86AC-3E2863000E4E}"/>
              </a:ext>
            </a:extLst>
          </p:cNvPr>
          <p:cNvSpPr>
            <a:spLocks noGrp="1"/>
          </p:cNvSpPr>
          <p:nvPr>
            <p:ph type="body" sz="quarter" idx="34"/>
          </p:nvPr>
        </p:nvSpPr>
        <p:spPr/>
        <p:txBody>
          <a:bodyPr/>
          <a:lstStyle/>
          <a:p>
            <a:endParaRPr lang="en-US"/>
          </a:p>
        </p:txBody>
      </p:sp>
      <p:pic>
        <p:nvPicPr>
          <p:cNvPr id="1025" name="Picture 1" descr="Machine generated alternative text:&#10;00 &#10;Who Is Colonial Pipeline? &#10;Description &#10;Privately-held Colonial &#10;Pipeline is one of the largest &#10;pipeline operators in the &#10;United States and provides &#10;roughly 45% of the East &#10;Coast's fuel, including &#10;gasoline, diesel, home &#10;heating oil, jet fuel, and &#10;military supplies. &#10;Location &#10;Alpharetta, &#10;Georgia, &#10;Origin &#10;Founded in 1962 &#10;Reach &#10;The company says &#10;that it transports over &#10;100 million gallons of &#10;fuel daily across an &#10;area spanning Texas ">
            <a:extLst>
              <a:ext uri="{FF2B5EF4-FFF2-40B4-BE49-F238E27FC236}">
                <a16:creationId xmlns:a16="http://schemas.microsoft.com/office/drawing/2014/main" xmlns="" id="{E990337A-B2EB-4DE9-B41B-7E60D798C0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4672" y="885111"/>
            <a:ext cx="10310518" cy="5439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46027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330E9A-20C3-4F56-A9F7-ECBD48112C86}"/>
              </a:ext>
            </a:extLst>
          </p:cNvPr>
          <p:cNvSpPr>
            <a:spLocks noGrp="1"/>
          </p:cNvSpPr>
          <p:nvPr>
            <p:ph type="title"/>
          </p:nvPr>
        </p:nvSpPr>
        <p:spPr/>
        <p:txBody>
          <a:bodyPr/>
          <a:lstStyle/>
          <a:p>
            <a:r>
              <a:rPr lang="en-US" dirty="0"/>
              <a:t>What happened on Colonial Pipeline</a:t>
            </a:r>
          </a:p>
        </p:txBody>
      </p:sp>
      <p:sp>
        <p:nvSpPr>
          <p:cNvPr id="3" name="Slide Number Placeholder 2">
            <a:extLst>
              <a:ext uri="{FF2B5EF4-FFF2-40B4-BE49-F238E27FC236}">
                <a16:creationId xmlns:a16="http://schemas.microsoft.com/office/drawing/2014/main" xmlns="" id="{6BDA04BF-FCFA-4110-802B-E31EBF857480}"/>
              </a:ext>
            </a:extLst>
          </p:cNvPr>
          <p:cNvSpPr>
            <a:spLocks noGrp="1"/>
          </p:cNvSpPr>
          <p:nvPr>
            <p:ph type="sldNum" sz="quarter" idx="19"/>
          </p:nvPr>
        </p:nvSpPr>
        <p:spPr/>
        <p:txBody>
          <a:bodyPr/>
          <a:lstStyle/>
          <a:p>
            <a:fld id="{50A71C89-2D7F-4DE3-B686-B567B7CE4AF9}" type="slidenum">
              <a:rPr lang="en-US" b="1" smtClean="0"/>
              <a:pPr/>
              <a:t>4</a:t>
            </a:fld>
            <a:endParaRPr lang="en-US" b="1" dirty="0"/>
          </a:p>
        </p:txBody>
      </p:sp>
      <p:sp>
        <p:nvSpPr>
          <p:cNvPr id="5" name="Text Placeholder 4">
            <a:extLst>
              <a:ext uri="{FF2B5EF4-FFF2-40B4-BE49-F238E27FC236}">
                <a16:creationId xmlns:a16="http://schemas.microsoft.com/office/drawing/2014/main" xmlns="" id="{7BAD0869-2AA5-47F0-9CD2-DB392287FE64}"/>
              </a:ext>
            </a:extLst>
          </p:cNvPr>
          <p:cNvSpPr>
            <a:spLocks noGrp="1"/>
          </p:cNvSpPr>
          <p:nvPr>
            <p:ph type="body" sz="quarter" idx="34"/>
          </p:nvPr>
        </p:nvSpPr>
        <p:spPr/>
        <p:txBody>
          <a:bodyPr/>
          <a:lstStyle/>
          <a:p>
            <a:endParaRPr lang="en-US"/>
          </a:p>
        </p:txBody>
      </p:sp>
      <p:pic>
        <p:nvPicPr>
          <p:cNvPr id="2049" name="Picture 1" descr="Machine generated alternative text:&#10;NAME: colonial Pipeline &#10;LOCATION : Alpharetta, GA &#10;INDUSTRY : &#10;O&amp;G Transport &#10;DATE: May 2021 &#10;Ransomware attack led to &#10;DESCRIPTION: &#10;shutdown of largest refined oil products pipeline in &#10;the US, halting delivery of 45% of supp y to US &#10;Southeast and Atlantic states. &#10;TYPE:V Ransomware confirmed &#10;•Z Data exfiltration confirmed &#10;Independent cybercriminal organization &#10;(TBD) &#10;OUTCOME : &#10;Regional emergency declared across 17 states as &#10;gas/jet fuel supplies ran out &#10;Public panic and fuel hoarding &#10;LOSS: 5M ransom + osses sti ein etermine ">
            <a:extLst>
              <a:ext uri="{FF2B5EF4-FFF2-40B4-BE49-F238E27FC236}">
                <a16:creationId xmlns:a16="http://schemas.microsoft.com/office/drawing/2014/main" xmlns="" id="{EF33AFCA-09DD-40C5-814F-B8616FFDFD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9539" y="1498060"/>
            <a:ext cx="7568121" cy="52448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534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D20552-43E5-4756-868F-6CD370B72B1D}"/>
              </a:ext>
            </a:extLst>
          </p:cNvPr>
          <p:cNvSpPr>
            <a:spLocks noGrp="1"/>
          </p:cNvSpPr>
          <p:nvPr>
            <p:ph type="title"/>
          </p:nvPr>
        </p:nvSpPr>
        <p:spPr/>
        <p:txBody>
          <a:bodyPr/>
          <a:lstStyle/>
          <a:p>
            <a:r>
              <a:rPr lang="en-US" dirty="0"/>
              <a:t>When it happened on Colonial Pipeline</a:t>
            </a:r>
          </a:p>
        </p:txBody>
      </p:sp>
      <p:sp>
        <p:nvSpPr>
          <p:cNvPr id="3" name="Slide Number Placeholder 2">
            <a:extLst>
              <a:ext uri="{FF2B5EF4-FFF2-40B4-BE49-F238E27FC236}">
                <a16:creationId xmlns:a16="http://schemas.microsoft.com/office/drawing/2014/main" xmlns="" id="{4F071921-36CE-470E-92CA-F78976786310}"/>
              </a:ext>
            </a:extLst>
          </p:cNvPr>
          <p:cNvSpPr>
            <a:spLocks noGrp="1"/>
          </p:cNvSpPr>
          <p:nvPr>
            <p:ph type="sldNum" sz="quarter" idx="19"/>
          </p:nvPr>
        </p:nvSpPr>
        <p:spPr/>
        <p:txBody>
          <a:bodyPr/>
          <a:lstStyle/>
          <a:p>
            <a:fld id="{50A71C89-2D7F-4DE3-B686-B567B7CE4AF9}" type="slidenum">
              <a:rPr lang="en-US" b="1" smtClean="0"/>
              <a:pPr/>
              <a:t>5</a:t>
            </a:fld>
            <a:endParaRPr lang="en-US" b="1" dirty="0"/>
          </a:p>
        </p:txBody>
      </p:sp>
      <p:sp>
        <p:nvSpPr>
          <p:cNvPr id="5" name="Text Placeholder 4">
            <a:extLst>
              <a:ext uri="{FF2B5EF4-FFF2-40B4-BE49-F238E27FC236}">
                <a16:creationId xmlns:a16="http://schemas.microsoft.com/office/drawing/2014/main" xmlns="" id="{B3B060C0-3C7A-4E3F-A4AC-C2FFFA4DDBEA}"/>
              </a:ext>
            </a:extLst>
          </p:cNvPr>
          <p:cNvSpPr>
            <a:spLocks noGrp="1"/>
          </p:cNvSpPr>
          <p:nvPr>
            <p:ph type="body" sz="quarter" idx="34"/>
          </p:nvPr>
        </p:nvSpPr>
        <p:spPr/>
        <p:txBody>
          <a:bodyPr/>
          <a:lstStyle/>
          <a:p>
            <a:endParaRPr lang="en-US"/>
          </a:p>
        </p:txBody>
      </p:sp>
      <p:pic>
        <p:nvPicPr>
          <p:cNvPr id="3073" name="Picture 1" descr="Machine generated alternative text:&#10;Colonial Pipeline: Timeline of Attack &#10;March 2021 &#10;Darkside &#10;campaign begins &#10;May 7 &#10;ETD &#10;Colonial Pipeline &#10;pays the ransom. &#10;May 7 &#10;Colonial Pipeline &#10;publicly &#10;announces attack, &#10;then shuts off &#10;servers and some &#10;pipelines. &#10;May 10 &#10;The FBI confirms &#10;DarkSide ransomware &#10;caused the attack, and &#10;Colonial Pipeline &#10;releases two more &#10;statements around its &#10;May 12 &#10;Colonial Pipeline &#10;restores operations &#10;and announces fuel &#10;delivery timelines, &#10;amidst people apanic &#10;buying&quot; gasoline. ">
            <a:extLst>
              <a:ext uri="{FF2B5EF4-FFF2-40B4-BE49-F238E27FC236}">
                <a16:creationId xmlns:a16="http://schemas.microsoft.com/office/drawing/2014/main" xmlns="" id="{E1F34489-B478-439A-96F8-F02F8D7450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9395" y="1481196"/>
            <a:ext cx="9799955" cy="5060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5297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277C2A-8D50-49F7-B373-0D1C65D16684}"/>
              </a:ext>
            </a:extLst>
          </p:cNvPr>
          <p:cNvSpPr>
            <a:spLocks noGrp="1"/>
          </p:cNvSpPr>
          <p:nvPr>
            <p:ph type="title"/>
          </p:nvPr>
        </p:nvSpPr>
        <p:spPr/>
        <p:txBody>
          <a:bodyPr/>
          <a:lstStyle/>
          <a:p>
            <a:r>
              <a:rPr lang="en-US" dirty="0"/>
              <a:t>Where it happened on Colonial Pipeline</a:t>
            </a:r>
          </a:p>
        </p:txBody>
      </p:sp>
      <p:sp>
        <p:nvSpPr>
          <p:cNvPr id="3" name="Slide Number Placeholder 2">
            <a:extLst>
              <a:ext uri="{FF2B5EF4-FFF2-40B4-BE49-F238E27FC236}">
                <a16:creationId xmlns:a16="http://schemas.microsoft.com/office/drawing/2014/main" xmlns="" id="{3A3AEDB5-8639-44CD-BF44-E3CC9525ABDB}"/>
              </a:ext>
            </a:extLst>
          </p:cNvPr>
          <p:cNvSpPr>
            <a:spLocks noGrp="1"/>
          </p:cNvSpPr>
          <p:nvPr>
            <p:ph type="sldNum" sz="quarter" idx="19"/>
          </p:nvPr>
        </p:nvSpPr>
        <p:spPr/>
        <p:txBody>
          <a:bodyPr/>
          <a:lstStyle/>
          <a:p>
            <a:fld id="{50A71C89-2D7F-4DE3-B686-B567B7CE4AF9}" type="slidenum">
              <a:rPr lang="en-US" b="1" smtClean="0"/>
              <a:pPr/>
              <a:t>6</a:t>
            </a:fld>
            <a:endParaRPr lang="en-US" b="1" dirty="0"/>
          </a:p>
        </p:txBody>
      </p:sp>
      <p:sp>
        <p:nvSpPr>
          <p:cNvPr id="5" name="Text Placeholder 4">
            <a:extLst>
              <a:ext uri="{FF2B5EF4-FFF2-40B4-BE49-F238E27FC236}">
                <a16:creationId xmlns:a16="http://schemas.microsoft.com/office/drawing/2014/main" xmlns="" id="{48DA8355-6A83-4F2F-B2A9-03316BA78FB8}"/>
              </a:ext>
            </a:extLst>
          </p:cNvPr>
          <p:cNvSpPr>
            <a:spLocks noGrp="1"/>
          </p:cNvSpPr>
          <p:nvPr>
            <p:ph type="body" sz="quarter" idx="34"/>
          </p:nvPr>
        </p:nvSpPr>
        <p:spPr/>
        <p:txBody>
          <a:bodyPr/>
          <a:lstStyle/>
          <a:p>
            <a:endParaRPr lang="en-US"/>
          </a:p>
        </p:txBody>
      </p:sp>
      <p:pic>
        <p:nvPicPr>
          <p:cNvPr id="4097" name="Picture 1" descr="Machine generated alternative text:&#10;Colonial Pipeline Company &#10;System Map &#10;TENNESSEE &#10;ARKANSAS &#10;MISSISSIPPI &#10;Mere —4 &#10;LOUISIANA &#10;ALABAMA &#10;Colonial Pipeline: &#10;Map of Territory &#10;SYSTEM STARTS &#10;IN HOUSTON, TX &#10;Atlanta &#10;SYSTEM ENDS &#10;IN LINDEN. NJ &#10;VIRGINIA &#10;NORTH CAROLINA &#10;SOUTH CAROLINA &#10;GEORGIA &#10;FLORIDA &#10;Weekend Main!&quot;' &#10;Stublinc ">
            <a:extLst>
              <a:ext uri="{FF2B5EF4-FFF2-40B4-BE49-F238E27FC236}">
                <a16:creationId xmlns:a16="http://schemas.microsoft.com/office/drawing/2014/main" xmlns="" id="{B437E0C0-E2A8-4FD3-99ED-408A8B7ED6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3680" y="1505997"/>
            <a:ext cx="8944988" cy="50007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0178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4081A9-6CFD-4405-8BB1-541D3E077B36}"/>
              </a:ext>
            </a:extLst>
          </p:cNvPr>
          <p:cNvSpPr>
            <a:spLocks noGrp="1"/>
          </p:cNvSpPr>
          <p:nvPr>
            <p:ph type="title"/>
          </p:nvPr>
        </p:nvSpPr>
        <p:spPr/>
        <p:txBody>
          <a:bodyPr/>
          <a:lstStyle/>
          <a:p>
            <a:r>
              <a:rPr lang="en-US" dirty="0"/>
              <a:t>How it happened on Colonial Pipeline</a:t>
            </a:r>
          </a:p>
        </p:txBody>
      </p:sp>
      <p:sp>
        <p:nvSpPr>
          <p:cNvPr id="3" name="Slide Number Placeholder 2">
            <a:extLst>
              <a:ext uri="{FF2B5EF4-FFF2-40B4-BE49-F238E27FC236}">
                <a16:creationId xmlns:a16="http://schemas.microsoft.com/office/drawing/2014/main" xmlns="" id="{E8E99673-1541-4945-BC9B-E48EA20BA779}"/>
              </a:ext>
            </a:extLst>
          </p:cNvPr>
          <p:cNvSpPr>
            <a:spLocks noGrp="1"/>
          </p:cNvSpPr>
          <p:nvPr>
            <p:ph type="sldNum" sz="quarter" idx="19"/>
          </p:nvPr>
        </p:nvSpPr>
        <p:spPr/>
        <p:txBody>
          <a:bodyPr/>
          <a:lstStyle/>
          <a:p>
            <a:fld id="{50A71C89-2D7F-4DE3-B686-B567B7CE4AF9}" type="slidenum">
              <a:rPr lang="en-US" b="1" smtClean="0"/>
              <a:pPr/>
              <a:t>7</a:t>
            </a:fld>
            <a:endParaRPr lang="en-US" b="1" dirty="0"/>
          </a:p>
        </p:txBody>
      </p:sp>
      <p:sp>
        <p:nvSpPr>
          <p:cNvPr id="4" name="Text Placeholder 3">
            <a:extLst>
              <a:ext uri="{FF2B5EF4-FFF2-40B4-BE49-F238E27FC236}">
                <a16:creationId xmlns:a16="http://schemas.microsoft.com/office/drawing/2014/main" xmlns="" id="{29AFA458-F72D-4D0F-841A-70F71225B968}"/>
              </a:ext>
            </a:extLst>
          </p:cNvPr>
          <p:cNvSpPr>
            <a:spLocks noGrp="1"/>
          </p:cNvSpPr>
          <p:nvPr>
            <p:ph type="body" sz="quarter" idx="33"/>
          </p:nvPr>
        </p:nvSpPr>
        <p:spPr/>
        <p:txBody>
          <a:bodyPr/>
          <a:lstStyle/>
          <a:p>
            <a:endParaRPr lang="en-US"/>
          </a:p>
        </p:txBody>
      </p:sp>
      <p:sp>
        <p:nvSpPr>
          <p:cNvPr id="5" name="Text Placeholder 4">
            <a:extLst>
              <a:ext uri="{FF2B5EF4-FFF2-40B4-BE49-F238E27FC236}">
                <a16:creationId xmlns:a16="http://schemas.microsoft.com/office/drawing/2014/main" xmlns="" id="{7874D8BD-0B70-4EF9-8EF0-961D7E570054}"/>
              </a:ext>
            </a:extLst>
          </p:cNvPr>
          <p:cNvSpPr>
            <a:spLocks noGrp="1"/>
          </p:cNvSpPr>
          <p:nvPr>
            <p:ph type="body" sz="quarter" idx="34"/>
          </p:nvPr>
        </p:nvSpPr>
        <p:spPr/>
        <p:txBody>
          <a:bodyPr/>
          <a:lstStyle/>
          <a:p>
            <a:endParaRPr lang="en-US"/>
          </a:p>
        </p:txBody>
      </p:sp>
      <p:pic>
        <p:nvPicPr>
          <p:cNvPr id="5121" name="Picture 1" descr="Machine generated alternative text:&#10;OPERATIONS &#10;BUSINESS &#10;Not an OT &#10;system attach &#10;It should be noted that &#10;DarkSide operators &#10;targeted the business &#10;side rather than &#10;operational systems, &#10;which implies the intent was &#10;money-orientated rather &#10;than designed to send the &#10;pipeline crashing down. ">
            <a:extLst>
              <a:ext uri="{FF2B5EF4-FFF2-40B4-BE49-F238E27FC236}">
                <a16:creationId xmlns:a16="http://schemas.microsoft.com/office/drawing/2014/main" xmlns="" id="{469E3246-FCB1-4EB0-A504-2E3DDE57BA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2630" y="2141382"/>
            <a:ext cx="5294370" cy="337220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D23F251D-B307-4CB9-9AD5-1616C1FB013F}"/>
              </a:ext>
            </a:extLst>
          </p:cNvPr>
          <p:cNvSpPr txBox="1"/>
          <p:nvPr/>
        </p:nvSpPr>
        <p:spPr>
          <a:xfrm>
            <a:off x="321734" y="1723100"/>
            <a:ext cx="6370896" cy="4801314"/>
          </a:xfrm>
          <a:prstGeom prst="rect">
            <a:avLst/>
          </a:prstGeom>
          <a:noFill/>
        </p:spPr>
        <p:txBody>
          <a:bodyPr wrap="square" rtlCol="0">
            <a:spAutoFit/>
          </a:bodyPr>
          <a:lstStyle/>
          <a:p>
            <a:pPr marL="285750" indent="-285750">
              <a:buFont typeface="Arial" panose="020B0604020202020204" pitchFamily="34" charset="0"/>
              <a:buChar char="•"/>
            </a:pPr>
            <a:r>
              <a:rPr lang="en-US" dirty="0"/>
              <a:t>Dark Side went after low hanging fruits: Billing System on Corporate IT Network was compromised.</a:t>
            </a:r>
          </a:p>
          <a:p>
            <a:pPr marL="285750" indent="-285750">
              <a:buFont typeface="Arial" panose="020B0604020202020204" pitchFamily="34" charset="0"/>
              <a:buChar char="•"/>
            </a:pPr>
            <a:r>
              <a:rPr lang="en-US" dirty="0"/>
              <a:t>Basic Blocking and Tackling tactics was used</a:t>
            </a:r>
          </a:p>
          <a:p>
            <a:pPr marL="285750" indent="-285750">
              <a:buFont typeface="Arial" panose="020B0604020202020204" pitchFamily="34" charset="0"/>
              <a:buChar char="•"/>
            </a:pPr>
            <a:r>
              <a:rPr lang="en-US" dirty="0"/>
              <a:t>All indications say IT systems were attacked and impact was a precautionary shutdown on OT systems</a:t>
            </a:r>
          </a:p>
          <a:p>
            <a:pPr marL="285750" indent="-285750">
              <a:buFont typeface="Arial" panose="020B0604020202020204" pitchFamily="34" charset="0"/>
              <a:buChar char="•"/>
            </a:pPr>
            <a:r>
              <a:rPr lang="en-US" dirty="0"/>
              <a:t>IT and OT distinctions have blurred now</a:t>
            </a:r>
          </a:p>
          <a:p>
            <a:pPr marL="285750" indent="-285750">
              <a:buFont typeface="Arial" panose="020B0604020202020204" pitchFamily="34" charset="0"/>
              <a:buChar char="•"/>
            </a:pPr>
            <a:r>
              <a:rPr lang="en-US" dirty="0"/>
              <a:t>Double extortion ransom scheme was employed.</a:t>
            </a:r>
          </a:p>
          <a:p>
            <a:pPr marL="285750" indent="-285750">
              <a:buFont typeface="Arial" panose="020B0604020202020204" pitchFamily="34" charset="0"/>
              <a:buChar char="•"/>
            </a:pPr>
            <a:r>
              <a:rPr lang="en-US" dirty="0"/>
              <a:t>Ransom worth $4.4million was paid to Dark Side (CEO made decision) before information was made public.</a:t>
            </a:r>
          </a:p>
          <a:p>
            <a:pPr marL="285750" indent="-285750">
              <a:buFont typeface="Arial" panose="020B0604020202020204" pitchFamily="34" charset="0"/>
              <a:buChar char="•"/>
            </a:pPr>
            <a:r>
              <a:rPr lang="en-US" dirty="0"/>
              <a:t>Restore from backup was employed as decryption was taking too long</a:t>
            </a:r>
          </a:p>
          <a:p>
            <a:pPr marL="285750" indent="-285750">
              <a:buFont typeface="Arial" panose="020B0604020202020204" pitchFamily="34" charset="0"/>
              <a:buChar char="•"/>
            </a:pPr>
            <a:r>
              <a:rPr lang="en-US" dirty="0"/>
              <a:t>Downstream immediate impact to human life made this attack public and more prominent even though 4 such similar critical infrastructure incidents happened in US</a:t>
            </a:r>
          </a:p>
          <a:p>
            <a:pPr marL="285750" indent="-285750">
              <a:buFont typeface="Arial" panose="020B0604020202020204" pitchFamily="34" charset="0"/>
              <a:buChar char="•"/>
            </a:pPr>
            <a:r>
              <a:rPr lang="en-US" dirty="0"/>
              <a:t>Ransomware As a Service Model, Rent Botnets, Customer Service on Dark Web</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075754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BECB161-6508-4AC8-AEEF-E5C758C87307}"/>
              </a:ext>
            </a:extLst>
          </p:cNvPr>
          <p:cNvSpPr>
            <a:spLocks noGrp="1"/>
          </p:cNvSpPr>
          <p:nvPr>
            <p:ph type="title"/>
          </p:nvPr>
        </p:nvSpPr>
        <p:spPr/>
        <p:txBody>
          <a:bodyPr/>
          <a:lstStyle/>
          <a:p>
            <a:r>
              <a:rPr lang="en-US" dirty="0"/>
              <a:t>Why it happened on Colonial Pipeline</a:t>
            </a:r>
          </a:p>
        </p:txBody>
      </p:sp>
      <p:sp>
        <p:nvSpPr>
          <p:cNvPr id="3" name="Slide Number Placeholder 2">
            <a:extLst>
              <a:ext uri="{FF2B5EF4-FFF2-40B4-BE49-F238E27FC236}">
                <a16:creationId xmlns:a16="http://schemas.microsoft.com/office/drawing/2014/main" xmlns="" id="{FA9B708D-72BE-45E1-9460-EE4D9C082920}"/>
              </a:ext>
            </a:extLst>
          </p:cNvPr>
          <p:cNvSpPr>
            <a:spLocks noGrp="1"/>
          </p:cNvSpPr>
          <p:nvPr>
            <p:ph type="sldNum" sz="quarter" idx="19"/>
          </p:nvPr>
        </p:nvSpPr>
        <p:spPr/>
        <p:txBody>
          <a:bodyPr/>
          <a:lstStyle/>
          <a:p>
            <a:fld id="{50A71C89-2D7F-4DE3-B686-B567B7CE4AF9}" type="slidenum">
              <a:rPr lang="en-US" b="1" smtClean="0"/>
              <a:pPr/>
              <a:t>8</a:t>
            </a:fld>
            <a:endParaRPr lang="en-US" b="1" dirty="0"/>
          </a:p>
        </p:txBody>
      </p:sp>
      <p:sp>
        <p:nvSpPr>
          <p:cNvPr id="4" name="Text Placeholder 3">
            <a:extLst>
              <a:ext uri="{FF2B5EF4-FFF2-40B4-BE49-F238E27FC236}">
                <a16:creationId xmlns:a16="http://schemas.microsoft.com/office/drawing/2014/main" xmlns="" id="{637B79BB-BDC2-40BC-B1E6-11F4FB2DD71C}"/>
              </a:ext>
            </a:extLst>
          </p:cNvPr>
          <p:cNvSpPr>
            <a:spLocks noGrp="1"/>
          </p:cNvSpPr>
          <p:nvPr>
            <p:ph type="body" sz="quarter" idx="33"/>
          </p:nvPr>
        </p:nvSpPr>
        <p:spPr>
          <a:xfrm>
            <a:off x="312272" y="966376"/>
            <a:ext cx="10236199" cy="613830"/>
          </a:xfrm>
        </p:spPr>
        <p:txBody>
          <a:bodyPr/>
          <a:lstStyle/>
          <a:p>
            <a:endParaRPr lang="en-US" dirty="0"/>
          </a:p>
        </p:txBody>
      </p:sp>
      <p:sp>
        <p:nvSpPr>
          <p:cNvPr id="5" name="Text Placeholder 4">
            <a:extLst>
              <a:ext uri="{FF2B5EF4-FFF2-40B4-BE49-F238E27FC236}">
                <a16:creationId xmlns:a16="http://schemas.microsoft.com/office/drawing/2014/main" xmlns="" id="{5B6872C4-F77B-4FE6-878B-8F0DDC96FFA4}"/>
              </a:ext>
            </a:extLst>
          </p:cNvPr>
          <p:cNvSpPr>
            <a:spLocks noGrp="1"/>
          </p:cNvSpPr>
          <p:nvPr>
            <p:ph type="body" sz="quarter" idx="34"/>
          </p:nvPr>
        </p:nvSpPr>
        <p:spPr/>
        <p:txBody>
          <a:bodyPr/>
          <a:lstStyle/>
          <a:p>
            <a:endParaRPr lang="en-US"/>
          </a:p>
        </p:txBody>
      </p:sp>
      <p:sp>
        <p:nvSpPr>
          <p:cNvPr id="7" name="TextBox 6">
            <a:extLst>
              <a:ext uri="{FF2B5EF4-FFF2-40B4-BE49-F238E27FC236}">
                <a16:creationId xmlns:a16="http://schemas.microsoft.com/office/drawing/2014/main" xmlns="" id="{F9D2586C-7BEA-42CA-BEF1-7BBB522CB6D8}"/>
              </a:ext>
            </a:extLst>
          </p:cNvPr>
          <p:cNvSpPr txBox="1"/>
          <p:nvPr/>
        </p:nvSpPr>
        <p:spPr>
          <a:xfrm>
            <a:off x="223736" y="1683530"/>
            <a:ext cx="10576667" cy="4524315"/>
          </a:xfrm>
          <a:prstGeom prst="rect">
            <a:avLst/>
          </a:prstGeom>
          <a:noFill/>
        </p:spPr>
        <p:txBody>
          <a:bodyPr wrap="square" rtlCol="0">
            <a:spAutoFit/>
          </a:bodyPr>
          <a:lstStyle/>
          <a:p>
            <a:pPr marL="285750" indent="-285750" fontAlgn="base">
              <a:buFont typeface="Arial" panose="020B0604020202020204" pitchFamily="34" charset="0"/>
              <a:buChar char="•"/>
            </a:pPr>
            <a:r>
              <a:rPr lang="en-US" dirty="0"/>
              <a:t>There are several reasons that Colonial might have chosen to shut down the pipeline: </a:t>
            </a:r>
          </a:p>
          <a:p>
            <a:pPr marL="800100" lvl="1" indent="-342900" fontAlgn="base">
              <a:buFont typeface="+mj-lt"/>
              <a:buAutoNum type="arabicPeriod"/>
            </a:pPr>
            <a:r>
              <a:rPr lang="en-US" dirty="0"/>
              <a:t>Ransomware had disrupted the functionality of OT systems. </a:t>
            </a:r>
          </a:p>
          <a:p>
            <a:pPr marL="800100" lvl="1" indent="-342900" fontAlgn="base">
              <a:buFont typeface="+mj-lt"/>
              <a:buAutoNum type="arabicPeriod"/>
            </a:pPr>
            <a:r>
              <a:rPr lang="en-US" dirty="0"/>
              <a:t>The attacker had control over OT systems. </a:t>
            </a:r>
          </a:p>
          <a:p>
            <a:pPr marL="800100" lvl="1" indent="-342900" fontAlgn="base">
              <a:buFont typeface="+mj-lt"/>
              <a:buAutoNum type="arabicPeriod"/>
            </a:pPr>
            <a:r>
              <a:rPr lang="en-US" dirty="0"/>
              <a:t>There is reasonable belief that the attacker or ransomware will or already has spread from the</a:t>
            </a:r>
          </a:p>
          <a:p>
            <a:pPr fontAlgn="base"/>
            <a:r>
              <a:rPr lang="en-US" dirty="0"/>
              <a:t>             IT network to OT network </a:t>
            </a:r>
          </a:p>
          <a:p>
            <a:pPr fontAlgn="base"/>
            <a:r>
              <a:rPr lang="en-US" dirty="0"/>
              <a:t>       4. The ransomware had impacted the business operations of the company </a:t>
            </a:r>
          </a:p>
          <a:p>
            <a:pPr fontAlgn="base"/>
            <a:endParaRPr lang="en-US" dirty="0"/>
          </a:p>
          <a:p>
            <a:pPr marL="285750" indent="-285750" fontAlgn="base">
              <a:buFont typeface="Arial" panose="020B0604020202020204" pitchFamily="34" charset="0"/>
              <a:buChar char="•"/>
            </a:pPr>
            <a:r>
              <a:rPr lang="en-US" dirty="0"/>
              <a:t>Although it was not initially clear, CNN has </a:t>
            </a:r>
            <a:r>
              <a:rPr lang="en-US" u="sng" dirty="0">
                <a:hlinkClick r:id="rId2"/>
              </a:rPr>
              <a:t>confirmed</a:t>
            </a:r>
            <a:r>
              <a:rPr lang="en-US" dirty="0"/>
              <a:t> that</a:t>
            </a:r>
          </a:p>
          <a:p>
            <a:pPr fontAlgn="base"/>
            <a:r>
              <a:rPr lang="en-US" dirty="0"/>
              <a:t>    “The company halted operations because its billing system was compromised”.  </a:t>
            </a:r>
          </a:p>
          <a:p>
            <a:endParaRPr lang="en-US" dirty="0"/>
          </a:p>
          <a:p>
            <a:pPr marL="285750" indent="-285750">
              <a:buFont typeface="Arial" panose="020B0604020202020204" pitchFamily="34" charset="0"/>
              <a:buChar char="•"/>
            </a:pPr>
            <a:r>
              <a:rPr lang="en-US" dirty="0"/>
              <a:t>While OT systems are often segregated from IT systems, both IT and OT systems play important parts in the business activities of industrial organizations such as Colonial Pipeline.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It is unsurprising therefore that, lacking the ability to track product and determine how to bill its customers, Colonial would halt operations on the pipeline until it regained that visibility and capability.</a:t>
            </a:r>
          </a:p>
        </p:txBody>
      </p:sp>
    </p:spTree>
    <p:extLst>
      <p:ext uri="{BB962C8B-B14F-4D97-AF65-F5344CB8AC3E}">
        <p14:creationId xmlns:p14="http://schemas.microsoft.com/office/powerpoint/2010/main" val="397437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xmlns="" id="{577768DB-7201-4AAA-A084-813A30896AC3}"/>
              </a:ext>
            </a:extLst>
          </p:cNvPr>
          <p:cNvSpPr txBox="1"/>
          <p:nvPr/>
        </p:nvSpPr>
        <p:spPr>
          <a:xfrm>
            <a:off x="-165370" y="1498061"/>
            <a:ext cx="7276290" cy="4360424"/>
          </a:xfrm>
          <a:prstGeom prst="rect">
            <a:avLst/>
          </a:prstGeom>
          <a:noFill/>
        </p:spPr>
        <p:txBody>
          <a:bodyPr wrap="square" lIns="0" rtlCol="0">
            <a:spAutoFit/>
          </a:bodyPr>
          <a:lstStyle/>
          <a:p>
            <a:pPr lvl="1">
              <a:lnSpc>
                <a:spcPct val="85000"/>
              </a:lnSpc>
              <a:spcBef>
                <a:spcPts val="600"/>
              </a:spcBef>
              <a:spcAft>
                <a:spcPts val="300"/>
              </a:spcAft>
              <a:buClr>
                <a:schemeClr val="accent1"/>
              </a:buClr>
            </a:pPr>
            <a:r>
              <a:rPr lang="en-CA" sz="2000" b="1" dirty="0"/>
              <a:t>Impact</a:t>
            </a:r>
          </a:p>
          <a:p>
            <a:pPr marL="742950" lvl="1" indent="-285750">
              <a:lnSpc>
                <a:spcPct val="85000"/>
              </a:lnSpc>
              <a:spcBef>
                <a:spcPts val="600"/>
              </a:spcBef>
              <a:spcAft>
                <a:spcPts val="300"/>
              </a:spcAft>
              <a:buClr>
                <a:schemeClr val="accent1"/>
              </a:buClr>
              <a:buFont typeface="Arial" panose="020B0604020202020204" pitchFamily="34" charset="0"/>
              <a:buChar char="•"/>
            </a:pPr>
            <a:r>
              <a:rPr lang="en-CA" sz="1700" dirty="0"/>
              <a:t>Ransomware Cyber attack on Colonial Pipelines led to shutdown of 45% of US East Coast supply of diesel, petrol and jet fuel. (2.5 million barrels a day compare that to 3 million barrels/day on Enbridge Mainline) . </a:t>
            </a:r>
          </a:p>
          <a:p>
            <a:pPr marL="742950" lvl="1" indent="-285750">
              <a:lnSpc>
                <a:spcPct val="85000"/>
              </a:lnSpc>
              <a:spcBef>
                <a:spcPts val="600"/>
              </a:spcBef>
              <a:spcAft>
                <a:spcPts val="300"/>
              </a:spcAft>
              <a:buClr>
                <a:schemeClr val="accent1"/>
              </a:buClr>
              <a:buFont typeface="Arial" panose="020B0604020202020204" pitchFamily="34" charset="0"/>
              <a:buChar char="•"/>
            </a:pPr>
            <a:r>
              <a:rPr lang="en-CA" sz="1700" dirty="0"/>
              <a:t>Downstream impact to human life, gasoline shortage, airplanes, cargo, trucks, cars. Hoarding of fuel happened. Postal Service, FedEx, Amazon, Airports, Police, Healthcare, Fire and EMS were affected.</a:t>
            </a:r>
          </a:p>
          <a:p>
            <a:pPr marL="742950" lvl="1" indent="-285750">
              <a:lnSpc>
                <a:spcPct val="85000"/>
              </a:lnSpc>
              <a:spcBef>
                <a:spcPts val="600"/>
              </a:spcBef>
              <a:spcAft>
                <a:spcPts val="300"/>
              </a:spcAft>
              <a:buClr>
                <a:schemeClr val="accent1"/>
              </a:buClr>
              <a:buFont typeface="Arial" panose="020B0604020202020204" pitchFamily="34" charset="0"/>
              <a:buChar char="•"/>
            </a:pPr>
            <a:r>
              <a:rPr lang="en-CA" sz="1700" dirty="0"/>
              <a:t>US Congress is seriously considering the introduction of Pipeline Security Act and strengthen the CISA Cybersecurity Information Sharing Act (to streamline DHS function vis a vis Cyber Security) </a:t>
            </a:r>
            <a:r>
              <a:rPr lang="en-CA" sz="1600" dirty="0">
                <a:hlinkClick r:id="rId3"/>
              </a:rPr>
              <a:t>https://en.wikipedia.org/wiki/Cybersecurity_Information_Sharing_Act</a:t>
            </a:r>
            <a:endParaRPr lang="en-CA" sz="1600" dirty="0"/>
          </a:p>
          <a:p>
            <a:pPr marL="742950" lvl="1" indent="-285750">
              <a:lnSpc>
                <a:spcPct val="85000"/>
              </a:lnSpc>
              <a:spcBef>
                <a:spcPts val="600"/>
              </a:spcBef>
              <a:spcAft>
                <a:spcPts val="300"/>
              </a:spcAft>
              <a:buClr>
                <a:schemeClr val="accent1"/>
              </a:buClr>
              <a:buFont typeface="Arial" panose="020B0604020202020204" pitchFamily="34" charset="0"/>
              <a:buChar char="•"/>
            </a:pPr>
            <a:r>
              <a:rPr lang="en-CA" sz="1700" dirty="0"/>
              <a:t>The White House  issued Executive Order to strengthen Cyber Security and its has some significant implications around: Supply Chain, Vendor onboarding, sharing of Cyber incidents among industry/government etc.</a:t>
            </a:r>
          </a:p>
        </p:txBody>
      </p:sp>
      <p:sp>
        <p:nvSpPr>
          <p:cNvPr id="6" name="Title 5"/>
          <p:cNvSpPr>
            <a:spLocks noGrp="1"/>
          </p:cNvSpPr>
          <p:nvPr>
            <p:ph type="title"/>
          </p:nvPr>
        </p:nvSpPr>
        <p:spPr>
          <a:xfrm>
            <a:off x="557212" y="487797"/>
            <a:ext cx="10968567" cy="364195"/>
          </a:xfrm>
        </p:spPr>
        <p:txBody>
          <a:bodyPr/>
          <a:lstStyle/>
          <a:p>
            <a:r>
              <a:rPr lang="en-US" dirty="0"/>
              <a:t>Impact of the Cyber Incident</a:t>
            </a:r>
          </a:p>
        </p:txBody>
      </p:sp>
      <p:sp>
        <p:nvSpPr>
          <p:cNvPr id="28" name="Content Placeholder 2">
            <a:extLst>
              <a:ext uri="{FF2B5EF4-FFF2-40B4-BE49-F238E27FC236}">
                <a16:creationId xmlns:a16="http://schemas.microsoft.com/office/drawing/2014/main" xmlns="" id="{27EF1D76-4AEE-4728-B056-886D7C526256}"/>
              </a:ext>
            </a:extLst>
          </p:cNvPr>
          <p:cNvSpPr>
            <a:spLocks noGrp="1"/>
          </p:cNvSpPr>
          <p:nvPr>
            <p:ph idx="1"/>
          </p:nvPr>
        </p:nvSpPr>
        <p:spPr>
          <a:xfrm>
            <a:off x="0" y="6390084"/>
            <a:ext cx="12192000" cy="467915"/>
          </a:xfrm>
          <a:solidFill>
            <a:schemeClr val="bg2"/>
          </a:solidFill>
        </p:spPr>
        <p:txBody>
          <a:bodyPr/>
          <a:lstStyle/>
          <a:p>
            <a:pPr marL="0" indent="0" algn="ctr">
              <a:buNone/>
            </a:pPr>
            <a:r>
              <a:rPr lang="en-US" sz="1600" dirty="0"/>
              <a:t>Discussion: Ensure proper adherence to Cyber Security Standards and be vigilant on IT systems</a:t>
            </a:r>
          </a:p>
        </p:txBody>
      </p:sp>
      <p:sp>
        <p:nvSpPr>
          <p:cNvPr id="4" name="Slide Number Placeholder 3"/>
          <p:cNvSpPr>
            <a:spLocks noGrp="1"/>
          </p:cNvSpPr>
          <p:nvPr>
            <p:ph type="sldNum" sz="quarter" idx="4294967295"/>
          </p:nvPr>
        </p:nvSpPr>
        <p:spPr>
          <a:xfrm>
            <a:off x="9448800" y="6324600"/>
            <a:ext cx="2743200" cy="365125"/>
          </a:xfrm>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0A71C89-2D7F-4DE3-B686-B567B7CE4AF9}" type="slidenum">
              <a:rPr kumimoji="0" lang="en-US" sz="1050" b="0" i="0" u="none" strike="noStrike" kern="1200" cap="none" spc="0" normalizeH="0" baseline="0" noProof="0" smtClean="0">
                <a:ln>
                  <a:noFill/>
                </a:ln>
                <a:solidFill>
                  <a:srgbClr val="555555"/>
                </a:solidFill>
                <a:effectLst/>
                <a:uLnTx/>
                <a:uFillTx/>
                <a:latin typeface="Arial"/>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050" b="0" i="0" u="none" strike="noStrike" kern="1200" cap="none" spc="0" normalizeH="0" baseline="0" noProof="0" dirty="0">
              <a:ln>
                <a:noFill/>
              </a:ln>
              <a:solidFill>
                <a:srgbClr val="555555"/>
              </a:solidFill>
              <a:effectLst/>
              <a:uLnTx/>
              <a:uFillTx/>
              <a:latin typeface="Arial"/>
              <a:ea typeface="+mn-ea"/>
              <a:cs typeface="+mn-cs"/>
            </a:endParaRPr>
          </a:p>
        </p:txBody>
      </p:sp>
      <p:sp>
        <p:nvSpPr>
          <p:cNvPr id="25" name="Rectangle 24">
            <a:extLst>
              <a:ext uri="{FF2B5EF4-FFF2-40B4-BE49-F238E27FC236}">
                <a16:creationId xmlns:a16="http://schemas.microsoft.com/office/drawing/2014/main" xmlns="" id="{BD8CEBF9-B82A-4BAB-9DA8-B82773749AF0}"/>
              </a:ext>
            </a:extLst>
          </p:cNvPr>
          <p:cNvSpPr/>
          <p:nvPr/>
        </p:nvSpPr>
        <p:spPr>
          <a:xfrm>
            <a:off x="4086225" y="6586538"/>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145" name="Picture 1" descr="Machine generated alternative text:&#10;The &#10;Effect &#10;The company pre-emptively &#10;shut down its pipeline, which &#10;stretches from Texas to New &#10;Jersey and delivers nearly half &#10;of the transport fuels for the &#10;Atlantic Coast, setting off a &#10;cascading crisis that forced &#10;some airlines to make fuel stops &#10;on long-haul flights and led to &#10;emergency meetings at the &#10;White House, a jump in gas &#10;prices and panic buying at gas &#10;pumps. ">
            <a:extLst>
              <a:ext uri="{FF2B5EF4-FFF2-40B4-BE49-F238E27FC236}">
                <a16:creationId xmlns:a16="http://schemas.microsoft.com/office/drawing/2014/main" xmlns="" id="{3B07AF0D-3AB8-4A77-82BD-DB79C317E4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10920" y="2342492"/>
            <a:ext cx="4696027" cy="2557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5771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ENBRIDGE template colours 2016">
      <a:dk1>
        <a:sysClr val="windowText" lastClr="000000"/>
      </a:dk1>
      <a:lt1>
        <a:srgbClr val="FFFFFF"/>
      </a:lt1>
      <a:dk2>
        <a:srgbClr val="000000"/>
      </a:dk2>
      <a:lt2>
        <a:srgbClr val="D0D0D0"/>
      </a:lt2>
      <a:accent1>
        <a:srgbClr val="FFB81E"/>
      </a:accent1>
      <a:accent2>
        <a:srgbClr val="555555"/>
      </a:accent2>
      <a:accent3>
        <a:srgbClr val="95999C"/>
      </a:accent3>
      <a:accent4>
        <a:srgbClr val="017DBB"/>
      </a:accent4>
      <a:accent5>
        <a:srgbClr val="3CDCC0"/>
      </a:accent5>
      <a:accent6>
        <a:srgbClr val="64CE36"/>
      </a:accent6>
      <a:hlink>
        <a:srgbClr val="50C9ED"/>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itle Pag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ct:contentTypeSchema xmlns:ct="http://schemas.microsoft.com/office/2006/metadata/contentType" xmlns:ma="http://schemas.microsoft.com/office/2006/metadata/properties/metaAttributes" ct:_="" ma:_="" ma:contentTypeName="Enbridge Document" ma:contentTypeID="0x010100A8C09ADD457C471D966E9FB85314D45B00B3D5D09E4C6E094894011E8041813FE4" ma:contentTypeVersion="10" ma:contentTypeDescription="Contains the Document information." ma:contentTypeScope="" ma:versionID="e2f99fa8dc6547835a2ae0269a10780f">
  <xsd:schema xmlns:xsd="http://www.w3.org/2001/XMLSchema" xmlns:xs="http://www.w3.org/2001/XMLSchema" xmlns:p="http://schemas.microsoft.com/office/2006/metadata/properties" xmlns:ns2="ba3b3ddc-f843-4656-8e2a-4248e511afa6" xmlns:ns3="46141391-7e4a-4f3d-9ab4-b696e07896a4" targetNamespace="http://schemas.microsoft.com/office/2006/metadata/properties" ma:root="true" ma:fieldsID="78801a46b201079e9dcf0e3be5b5285d" ns2:_="" ns3:_="">
    <xsd:import namespace="ba3b3ddc-f843-4656-8e2a-4248e511afa6"/>
    <xsd:import namespace="46141391-7e4a-4f3d-9ab4-b696e07896a4"/>
    <xsd:element name="properties">
      <xsd:complexType>
        <xsd:sequence>
          <xsd:element name="documentManagement">
            <xsd:complexType>
              <xsd:all>
                <xsd:element ref="ns2:EnbridgeNextReviewDate"/>
                <xsd:element ref="ns2:EnbridgeContentOwner" minOccurs="0"/>
                <xsd:element ref="ns2:EnbridgePeopleLeadersOnly" minOccurs="0"/>
                <xsd:element ref="ns2:EnbridgeAudienceTargetBy"/>
                <xsd:element ref="ns2:EnbridgeTargetAudience" minOccurs="0"/>
                <xsd:element ref="ns3:_dlc_DocId" minOccurs="0"/>
                <xsd:element ref="ns3:_dlc_DocIdUrl" minOccurs="0"/>
                <xsd:element ref="ns3: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a3b3ddc-f843-4656-8e2a-4248e511afa6" elementFormDefault="qualified">
    <xsd:import namespace="http://schemas.microsoft.com/office/2006/documentManagement/types"/>
    <xsd:import namespace="http://schemas.microsoft.com/office/infopath/2007/PartnerControls"/>
    <xsd:element name="EnbridgeNextReviewDate" ma:index="7" ma:displayName="Next Review Date" ma:description="The date the content will next need to be reviewed." ma:format="DateOnly" ma:internalName="EnbridgeNextReviewDate" ma:readOnly="false">
      <xsd:simpleType>
        <xsd:restriction base="dms:DateTime"/>
      </xsd:simpleType>
    </xsd:element>
    <xsd:element name="EnbridgeContentOwner" ma:index="8" nillable="true" ma:displayName="Content Owner" ma:SharePointGroup="0" ma:internalName="EnbridgeContent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nbridgePeopleLeadersOnly" ma:index="9" nillable="true" ma:displayName="People Leaders Only" ma:internalName="EnbridgePeopleLeadersOnly" ma:readOnly="false">
      <xsd:simpleType>
        <xsd:restriction base="dms:Boolean"/>
      </xsd:simpleType>
    </xsd:element>
    <xsd:element name="EnbridgeAudienceTargetBy" ma:index="10" ma:displayName="Target By" ma:description="The type of audience targeting to be used." ma:format="RadioButtons" ma:indexed="true" ma:internalName="EnbridgeAudienceTargetBy" ma:readOnly="false">
      <xsd:simpleType>
        <xsd:restriction base="dms:Choice">
          <xsd:enumeration value="Business unit"/>
          <xsd:enumeration value="Region"/>
          <xsd:enumeration value="Business unit and Region"/>
          <xsd:enumeration value="Major City"/>
          <xsd:enumeration value="Country"/>
          <xsd:enumeration value="Target Everyone"/>
        </xsd:restriction>
      </xsd:simpleType>
    </xsd:element>
    <xsd:element name="EnbridgeTargetAudience" ma:index="11" nillable="true" ma:displayName="Target Audience" ma:internalName="EnbridgeTargetAudience" ma:readOnly="fals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6141391-7e4a-4f3d-9ab4-b696e07896a4" elementFormDefault="qualified">
    <xsd:import namespace="http://schemas.microsoft.com/office/2006/documentManagement/types"/>
    <xsd:import namespace="http://schemas.microsoft.com/office/infopath/2007/PartnerControls"/>
    <xsd:element name="_dlc_DocId" ma:index="12" nillable="true" ma:displayName="Document ID Value" ma:description="The value of the document ID assigned to this item." ma:internalName="_dlc_DocId" ma:readOnly="true">
      <xsd:simpleType>
        <xsd:restriction base="dms:Text"/>
      </xsd:simpleType>
    </xsd:element>
    <xsd:element name="_dlc_DocIdUrl" ma:index="13"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4"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haredContentType xmlns="Microsoft.SharePoint.Taxonomy.ContentTypeSync" SourceId="14ab40f3-767a-43a9-8b62-265d64c54f3b" ContentTypeId="0x01" PreviousValue="false"/>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EnbridgePeopleLeadersOnly xmlns="ba3b3ddc-f843-4656-8e2a-4248e511afa6">false</EnbridgePeopleLeadersOnly>
    <EnbridgeNextReviewDate xmlns="ba3b3ddc-f843-4656-8e2a-4248e511afa6">2021-06-01T06:00:00+00:00</EnbridgeNextReviewDate>
    <EnbridgeContentOwner xmlns="ba3b3ddc-f843-4656-8e2a-4248e511afa6">
      <UserInfo>
        <DisplayName>My HR</DisplayName>
        <AccountId>12595</AccountId>
        <AccountType/>
      </UserInfo>
    </EnbridgeContentOwner>
    <EnbridgeTargetAudience xmlns="ba3b3ddc-f843-4656-8e2a-4248e511afa6">Everyone</EnbridgeTargetAudience>
    <EnbridgeAudienceTargetBy xmlns="ba3b3ddc-f843-4656-8e2a-4248e511afa6">Target Everyone</EnbridgeAudienceTargetBy>
    <_dlc_DocId xmlns="46141391-7e4a-4f3d-9ab4-b696e07896a4">HCY7Z65WZZ6J-1245-6</_dlc_DocId>
    <_dlc_DocIdUrl xmlns="46141391-7e4a-4f3d-9ab4-b696e07896a4">
      <Url>https://elink.enbridge.com/MeMyCareer/MyBenefits/HealthWellness/_layouts/15/DocIdRedir.aspx?ID=HCY7Z65WZZ6J-1245-6</Url>
      <Description>HCY7Z65WZZ6J-1245-6</Description>
    </_dlc_DocIdUrl>
  </documentManagement>
</p:properties>
</file>

<file path=customXml/item5.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B296DDF-A178-4615-AAD4-73CDB99F26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a3b3ddc-f843-4656-8e2a-4248e511afa6"/>
    <ds:schemaRef ds:uri="46141391-7e4a-4f3d-9ab4-b696e07896a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DA707A0-F5F7-4719-AE15-21C1CF059C83}">
  <ds:schemaRefs>
    <ds:schemaRef ds:uri="Microsoft.SharePoint.Taxonomy.ContentTypeSync"/>
  </ds:schemaRefs>
</ds:datastoreItem>
</file>

<file path=customXml/itemProps3.xml><?xml version="1.0" encoding="utf-8"?>
<ds:datastoreItem xmlns:ds="http://schemas.openxmlformats.org/officeDocument/2006/customXml" ds:itemID="{0A24E66A-20C5-4EF2-A81D-756159D1D0C7}">
  <ds:schemaRefs>
    <ds:schemaRef ds:uri="http://schemas.microsoft.com/sharepoint/events"/>
  </ds:schemaRefs>
</ds:datastoreItem>
</file>

<file path=customXml/itemProps4.xml><?xml version="1.0" encoding="utf-8"?>
<ds:datastoreItem xmlns:ds="http://schemas.openxmlformats.org/officeDocument/2006/customXml" ds:itemID="{00C9F75B-4486-418D-8987-E112EAA62FC6}">
  <ds:schemaRefs>
    <ds:schemaRef ds:uri="http://schemas.microsoft.com/office/infopath/2007/PartnerControls"/>
    <ds:schemaRef ds:uri="http://purl.org/dc/elements/1.1/"/>
    <ds:schemaRef ds:uri="ba3b3ddc-f843-4656-8e2a-4248e511afa6"/>
    <ds:schemaRef ds:uri="http://schemas.microsoft.com/office/2006/metadata/properties"/>
    <ds:schemaRef ds:uri="http://purl.org/dc/terms/"/>
    <ds:schemaRef ds:uri="http://schemas.openxmlformats.org/package/2006/metadata/core-properties"/>
    <ds:schemaRef ds:uri="http://schemas.microsoft.com/office/2006/documentManagement/types"/>
    <ds:schemaRef ds:uri="46141391-7e4a-4f3d-9ab4-b696e07896a4"/>
    <ds:schemaRef ds:uri="http://www.w3.org/XML/1998/namespace"/>
    <ds:schemaRef ds:uri="http://purl.org/dc/dcmitype/"/>
  </ds:schemaRefs>
</ds:datastoreItem>
</file>

<file path=customXml/itemProps5.xml><?xml version="1.0" encoding="utf-8"?>
<ds:datastoreItem xmlns:ds="http://schemas.openxmlformats.org/officeDocument/2006/customXml" ds:itemID="{55137B82-DB88-409D-ABC4-0457300A2E7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25471</TotalTime>
  <Words>554</Words>
  <Application>Microsoft Office PowerPoint</Application>
  <PresentationFormat>Custom</PresentationFormat>
  <Paragraphs>86</Paragraphs>
  <Slides>12</Slides>
  <Notes>3</Notes>
  <HiddenSlides>0</HiddenSlides>
  <MMClips>0</MMClips>
  <ScaleCrop>false</ScaleCrop>
  <HeadingPairs>
    <vt:vector size="6" baseType="variant">
      <vt:variant>
        <vt:lpstr>Theme</vt:lpstr>
      </vt:variant>
      <vt:variant>
        <vt:i4>3</vt:i4>
      </vt:variant>
      <vt:variant>
        <vt:lpstr>Embedded OLE Servers</vt:lpstr>
      </vt:variant>
      <vt:variant>
        <vt:i4>1</vt:i4>
      </vt:variant>
      <vt:variant>
        <vt:lpstr>Slide Titles</vt:lpstr>
      </vt:variant>
      <vt:variant>
        <vt:i4>12</vt:i4>
      </vt:variant>
    </vt:vector>
  </HeadingPairs>
  <TitlesOfParts>
    <vt:vector size="16" baseType="lpstr">
      <vt:lpstr>Office Theme</vt:lpstr>
      <vt:lpstr>Custom Design</vt:lpstr>
      <vt:lpstr>Title Page</vt:lpstr>
      <vt:lpstr>Acrobat Document</vt:lpstr>
      <vt:lpstr>Colonial Pipeline Attack on Critical Infrastructure   </vt:lpstr>
      <vt:lpstr>Agenda: Colonial Pipelines Cyber Attack</vt:lpstr>
      <vt:lpstr>PowerPoint Presentation</vt:lpstr>
      <vt:lpstr>What happened on Colonial Pipeline</vt:lpstr>
      <vt:lpstr>When it happened on Colonial Pipeline</vt:lpstr>
      <vt:lpstr>Where it happened on Colonial Pipeline</vt:lpstr>
      <vt:lpstr>How it happened on Colonial Pipeline</vt:lpstr>
      <vt:lpstr>Why it happened on Colonial Pipeline</vt:lpstr>
      <vt:lpstr>Impact of the Cyber Incident</vt:lpstr>
      <vt:lpstr>Some Advisories on the Cyber Incident FBI Flash, Joint CISA/Dept of Justice, E&amp;Y Blog, IoN United Blog</vt:lpstr>
      <vt:lpstr>White House Executive Order</vt:lpstr>
      <vt:lpstr>Practical Take Away Lessons: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Co-Chair Update</dc:title>
  <dc:creator>Lisa McCarney</dc:creator>
  <cp:lastModifiedBy>Prashant</cp:lastModifiedBy>
  <cp:revision>207</cp:revision>
  <cp:lastPrinted>2021-01-21T13:37:35Z</cp:lastPrinted>
  <dcterms:created xsi:type="dcterms:W3CDTF">2020-07-08T21:14:21Z</dcterms:created>
  <dcterms:modified xsi:type="dcterms:W3CDTF">2023-05-29T02:35:45Z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1a6f161-e42b-4c47-8f69-f6a81e023e2d_Enabled">
    <vt:lpwstr>True</vt:lpwstr>
  </property>
  <property fmtid="{D5CDD505-2E9C-101B-9397-08002B2CF9AE}" pid="3" name="MSIP_Label_b1a6f161-e42b-4c47-8f69-f6a81e023e2d_SiteId">
    <vt:lpwstr>271df5c2-953a-497b-93ad-7adf7a4b3cd7</vt:lpwstr>
  </property>
  <property fmtid="{D5CDD505-2E9C-101B-9397-08002B2CF9AE}" pid="4" name="MSIP_Label_b1a6f161-e42b-4c47-8f69-f6a81e023e2d_Owner">
    <vt:lpwstr>mccarnel@enbridge.com</vt:lpwstr>
  </property>
  <property fmtid="{D5CDD505-2E9C-101B-9397-08002B2CF9AE}" pid="5" name="MSIP_Label_b1a6f161-e42b-4c47-8f69-f6a81e023e2d_SetDate">
    <vt:lpwstr>2020-07-08T21:26:14.1938807Z</vt:lpwstr>
  </property>
  <property fmtid="{D5CDD505-2E9C-101B-9397-08002B2CF9AE}" pid="6" name="MSIP_Label_b1a6f161-e42b-4c47-8f69-f6a81e023e2d_Name">
    <vt:lpwstr>Internal</vt:lpwstr>
  </property>
  <property fmtid="{D5CDD505-2E9C-101B-9397-08002B2CF9AE}" pid="7" name="MSIP_Label_b1a6f161-e42b-4c47-8f69-f6a81e023e2d_Application">
    <vt:lpwstr>Microsoft Azure Information Protection</vt:lpwstr>
  </property>
  <property fmtid="{D5CDD505-2E9C-101B-9397-08002B2CF9AE}" pid="8" name="MSIP_Label_b1a6f161-e42b-4c47-8f69-f6a81e023e2d_Extended_MSFT_Method">
    <vt:lpwstr>Automatic</vt:lpwstr>
  </property>
  <property fmtid="{D5CDD505-2E9C-101B-9397-08002B2CF9AE}" pid="9" name="Sensitivity">
    <vt:lpwstr>Internal</vt:lpwstr>
  </property>
  <property fmtid="{D5CDD505-2E9C-101B-9397-08002B2CF9AE}" pid="10" name="_AdHocReviewCycleID">
    <vt:i4>2129115219</vt:i4>
  </property>
  <property fmtid="{D5CDD505-2E9C-101B-9397-08002B2CF9AE}" pid="11" name="_NewReviewCycle">
    <vt:lpwstr/>
  </property>
  <property fmtid="{D5CDD505-2E9C-101B-9397-08002B2CF9AE}" pid="12" name="_EmailSubject">
    <vt:lpwstr>Updated Draft - Quarterly Manager’s Meeting - Thurs, Jan. 21, 2021</vt:lpwstr>
  </property>
  <property fmtid="{D5CDD505-2E9C-101B-9397-08002B2CF9AE}" pid="13" name="_AuthorEmail">
    <vt:lpwstr>Lisa.McCarney@enbridge.com</vt:lpwstr>
  </property>
  <property fmtid="{D5CDD505-2E9C-101B-9397-08002B2CF9AE}" pid="14" name="_AuthorEmailDisplayName">
    <vt:lpwstr>Lisa McCarney</vt:lpwstr>
  </property>
  <property fmtid="{D5CDD505-2E9C-101B-9397-08002B2CF9AE}" pid="15" name="_PreviousAdHocReviewCycleID">
    <vt:i4>-2111861277</vt:i4>
  </property>
  <property fmtid="{D5CDD505-2E9C-101B-9397-08002B2CF9AE}" pid="16" name="ContentTypeId">
    <vt:lpwstr>0x010100A8C09ADD457C471D966E9FB85314D45B00B3D5D09E4C6E094894011E8041813FE4</vt:lpwstr>
  </property>
  <property fmtid="{D5CDD505-2E9C-101B-9397-08002B2CF9AE}" pid="17" name="_dlc_DocIdItemGuid">
    <vt:lpwstr>6191fb41-66ab-4297-8b99-c7cf07d55cab</vt:lpwstr>
  </property>
</Properties>
</file>